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14" r:id="rId2"/>
    <p:sldId id="336" r:id="rId3"/>
    <p:sldId id="257" r:id="rId4"/>
    <p:sldId id="295" r:id="rId5"/>
    <p:sldId id="298" r:id="rId6"/>
    <p:sldId id="299" r:id="rId7"/>
    <p:sldId id="256" r:id="rId8"/>
    <p:sldId id="283" r:id="rId9"/>
    <p:sldId id="284" r:id="rId10"/>
    <p:sldId id="269" r:id="rId11"/>
    <p:sldId id="281" r:id="rId12"/>
    <p:sldId id="285" r:id="rId13"/>
    <p:sldId id="286" r:id="rId14"/>
    <p:sldId id="300" r:id="rId15"/>
    <p:sldId id="309" r:id="rId16"/>
    <p:sldId id="287" r:id="rId17"/>
    <p:sldId id="288" r:id="rId18"/>
    <p:sldId id="289" r:id="rId19"/>
    <p:sldId id="310" r:id="rId20"/>
    <p:sldId id="311" r:id="rId21"/>
    <p:sldId id="290" r:id="rId22"/>
    <p:sldId id="335" r:id="rId23"/>
    <p:sldId id="259" r:id="rId24"/>
    <p:sldId id="260" r:id="rId25"/>
    <p:sldId id="325" r:id="rId26"/>
    <p:sldId id="328" r:id="rId27"/>
    <p:sldId id="326" r:id="rId28"/>
    <p:sldId id="329" r:id="rId29"/>
    <p:sldId id="327" r:id="rId30"/>
    <p:sldId id="296" r:id="rId31"/>
    <p:sldId id="331" r:id="rId32"/>
    <p:sldId id="292" r:id="rId33"/>
    <p:sldId id="297" r:id="rId34"/>
    <p:sldId id="316" r:id="rId35"/>
    <p:sldId id="315" r:id="rId36"/>
    <p:sldId id="317" r:id="rId37"/>
    <p:sldId id="318" r:id="rId38"/>
    <p:sldId id="319" r:id="rId39"/>
    <p:sldId id="322" r:id="rId40"/>
    <p:sldId id="312" r:id="rId41"/>
    <p:sldId id="324" r:id="rId42"/>
    <p:sldId id="337" r:id="rId43"/>
    <p:sldId id="338" r:id="rId44"/>
    <p:sldId id="339" r:id="rId45"/>
    <p:sldId id="340" r:id="rId46"/>
    <p:sldId id="342" r:id="rId47"/>
    <p:sldId id="341" r:id="rId48"/>
    <p:sldId id="313" r:id="rId49"/>
    <p:sldId id="323" r:id="rId50"/>
    <p:sldId id="301" r:id="rId51"/>
    <p:sldId id="303" r:id="rId52"/>
    <p:sldId id="302" r:id="rId53"/>
    <p:sldId id="332" r:id="rId54"/>
    <p:sldId id="333" r:id="rId55"/>
    <p:sldId id="334" r:id="rId56"/>
    <p:sldId id="343" r:id="rId57"/>
    <p:sldId id="344" r:id="rId58"/>
    <p:sldId id="345" r:id="rId59"/>
    <p:sldId id="346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F2E"/>
    <a:srgbClr val="0000FF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8925" autoAdjust="0"/>
  </p:normalViewPr>
  <p:slideViewPr>
    <p:cSldViewPr>
      <p:cViewPr varScale="1">
        <p:scale>
          <a:sx n="72" d="100"/>
          <a:sy n="72" d="100"/>
        </p:scale>
        <p:origin x="-13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5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B.Sc.</c:v>
                </c:pt>
                <c:pt idx="1">
                  <c:v>B.Com</c:v>
                </c:pt>
                <c:pt idx="2">
                  <c:v>B.C.A.</c:v>
                </c:pt>
                <c:pt idx="3">
                  <c:v>M.Sc.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325</c:v>
                </c:pt>
                <c:pt idx="1">
                  <c:v>125</c:v>
                </c:pt>
                <c:pt idx="2">
                  <c:v>10</c:v>
                </c:pt>
                <c:pt idx="3">
                  <c:v>30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24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70F86-1697-4611-82AB-A72F1319E2C3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61E2D-57E4-49E1-B2D0-2E0ABF14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34499-FF0A-4D94-99DF-33C299ADA8AF}" type="datetimeFigureOut">
              <a:rPr lang="en-US" smtClean="0"/>
              <a:pPr/>
              <a:t>28-Mar-18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00607-CA9C-4678-AE18-7F41FAAE6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00607-CA9C-4678-AE18-7F41FAAE6ED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00607-CA9C-4678-AE18-7F41FAAE6ED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00607-CA9C-4678-AE18-7F41FAAE6ED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FAA7-1838-4F1B-96F5-AB56F977BF15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90D6-C514-41A1-A68D-B713A3FCB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AFE88-38B2-474F-BD3A-6E89B00E98A0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5A270-C8D1-4FF3-AE13-D18BAE322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2771-2702-4F69-8C56-65CD08A029DD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38E48-A605-45EA-8B65-CCCCEF854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96860-71F3-489F-967B-0B17F3A109B2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C55B-E38A-42DB-A88B-AB200925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60BBA-19CF-405E-B835-FD6A2B4C24C2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21CF-829B-4C84-B9FE-8180938EB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E2333-9E34-470E-82B2-3BBE11123976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95DA-ADDC-48DE-A27D-23D2F72C3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ABFC9-2D25-4CE3-BFEE-AD13A0CE153C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B648B-AB73-4C17-8836-DDCD86167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FC7B9-0BC0-4296-B36C-89E8F5BADFF4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ADA04-FC95-49B3-9C60-4EA2C6783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C437-55B3-46CF-A1D6-53BFEA10D554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FD564-3751-485E-8364-CB114DDA7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AB286-30A3-4492-9869-D520E476630E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AC97-D567-4A16-973E-A0C9E74B2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BC1D-F48C-46A6-97F7-4E6B9F6F85DA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7FD10-82F4-4173-955E-837E82F6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174E1F-6389-4EC2-B3F1-FE22AB64BDA4}" type="datetimeFigureOut">
              <a:rPr lang="en-US"/>
              <a:pPr>
                <a:defRPr/>
              </a:pPr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3406761-30F9-4656-8E0E-7A4F5FD5A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913" y="2079277"/>
            <a:ext cx="8686800" cy="447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ikoZrhckbZ</a:t>
            </a:r>
            <a:r>
              <a:rPr lang="en-US" sz="50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50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xks</a:t>
            </a:r>
            <a:r>
              <a:rPr lang="en-US" sz="50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[</a:t>
            </a:r>
            <a:r>
              <a:rPr lang="en-US" sz="50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kys</a:t>
            </a:r>
            <a:r>
              <a:rPr lang="en-US" sz="50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50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foKku</a:t>
            </a:r>
            <a:r>
              <a:rPr lang="en-US" sz="50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50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egkfo|ky</a:t>
            </a:r>
            <a:r>
              <a:rPr lang="en-US" sz="50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Xokfy;j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] e-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iz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-</a:t>
            </a:r>
          </a:p>
          <a:p>
            <a:pPr algn="ctr" eaLnBrk="1" fontAlgn="auto" hangingPunct="1">
              <a:spcBef>
                <a:spcPts val="2400"/>
              </a:spcBef>
              <a:spcAft>
                <a:spcPts val="2400"/>
              </a:spcAft>
              <a:defRPr/>
            </a:pPr>
            <a:r>
              <a:rPr lang="en-US" sz="5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LFkkiuk</a:t>
            </a:r>
            <a:r>
              <a:rPr lang="en-US" sz="5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5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o”kZ</a:t>
            </a:r>
            <a:r>
              <a:rPr lang="en-US" sz="5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&amp; 1959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Qksu</a:t>
            </a:r>
            <a:r>
              <a:rPr lang="en-US" sz="35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% 0751&amp;2420488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bZesy&amp;</a:t>
            </a:r>
            <a:r>
              <a:rPr lang="en-US" sz="35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pgvcollege@yahoo.co.in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osclkbV&amp;</a:t>
            </a:r>
            <a:r>
              <a:rPr lang="en-US" sz="35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pgvcollege.com</a:t>
            </a:r>
            <a:endParaRPr lang="en-US" sz="35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4" descr="PGVMONO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00013"/>
            <a:ext cx="18288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" descr="C:\Users\PGV_OF~1\AppData\Local\Temp\Rar$DIa0.856\amrutotsav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52400"/>
            <a:ext cx="16287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73250" y="333375"/>
            <a:ext cx="5516563" cy="13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e/; 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Hkkjr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f’k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{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kk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lfefr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}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kjk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lapkfyr</a:t>
            </a:r>
            <a:endParaRPr lang="en-US" sz="4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Kruti Dev 165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SC_08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6019800"/>
            <a:ext cx="9144000" cy="838200"/>
          </a:xfrm>
          <a:solidFill>
            <a:srgbClr val="C00000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i-IN" sz="48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डॉ दिवेकर सभागार</a:t>
            </a:r>
            <a:endParaRPr lang="en-US" sz="4800" dirty="0">
              <a:solidFill>
                <a:schemeClr val="bg1"/>
              </a:solidFill>
              <a:latin typeface="Kokila" pitchFamily="34" charset="0"/>
              <a:cs typeface="Kokila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Kruti Dev 010" pitchFamily="2" charset="0"/>
              </a:rPr>
              <a:t>lkekU</a:t>
            </a:r>
            <a:r>
              <a:rPr lang="en-US" altLang="en-US" sz="6600" b="1" dirty="0" smtClean="0">
                <a:solidFill>
                  <a:srgbClr val="FF0000"/>
                </a:solidFill>
                <a:latin typeface="Kruti Dev 010" pitchFamily="2" charset="0"/>
              </a:rPr>
              <a:t>;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Kruti Dev 010" pitchFamily="2" charset="0"/>
              </a:rPr>
              <a:t>tkudkjh</a:t>
            </a:r>
            <a:endParaRPr lang="en-US" altLang="en-US" sz="6600" b="1" dirty="0" smtClean="0">
              <a:solidFill>
                <a:srgbClr val="FF0000"/>
              </a:solidFill>
              <a:latin typeface="Kruti Dev 010" pitchFamily="2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hi-IN" altLang="en-US" dirty="0" smtClean="0"/>
              <a:t> 	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मध्यभारत शिक्षा समिति द्वारा संचालित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 	स्थापना: 1959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 	जीवाजी विश्वविद्यालय से सम्बद्ध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 	मध्य 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प्रदेश शासन, 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उच्च शिक्षा विभाग 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एवं विश्वविद्यालय</a:t>
            </a:r>
            <a:r>
              <a:rPr lang="en-US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en-US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	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अनुदान आयोग (U.G.C.)</a:t>
            </a:r>
            <a:r>
              <a:rPr lang="en-US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नई दिल्ली से 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12F एवं 2B मान्यता </a:t>
            </a:r>
            <a:r>
              <a:rPr lang="hi-IN" altLang="en-US" sz="4000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प्राप्त </a:t>
            </a:r>
          </a:p>
          <a:p>
            <a:pPr eaLnBrk="1" hangingPunct="1">
              <a:buFont typeface="Arial" charset="0"/>
              <a:buNone/>
            </a:pPr>
            <a:endParaRPr lang="en-US" altLang="en-US" dirty="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hi-IN" altLang="en-US" sz="66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लक्ष्य एवं उद्देश्य</a:t>
            </a:r>
            <a:endParaRPr lang="en-US" altLang="en-US" sz="6600" b="1" dirty="0" smtClean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  <a:solidFill>
            <a:srgbClr val="FF3300"/>
          </a:solidFill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hi-IN" altLang="en-US" dirty="0" smtClean="0">
                <a:latin typeface="Kruti Dev 010" pitchFamily="2" charset="0"/>
              </a:rPr>
              <a:t>	</a:t>
            </a:r>
            <a:endParaRPr lang="en-US" altLang="en-US" dirty="0" smtClean="0">
              <a:latin typeface="Kruti Dev 010" pitchFamily="2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hi-IN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bl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egkfo|ky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;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dk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eq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[;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mn~ns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’;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foKku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,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oa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okf.kT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;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f’k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{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kk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ds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{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ks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=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esa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lkekU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; ,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oa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vkfFkZd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: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i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ls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detksj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oxZ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ds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fo|kfFkZ;ksa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dks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vk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/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kqfud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,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oa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mPp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xq.koRrk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dh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f’k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{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kk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iznku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djuk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gS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A</a:t>
            </a:r>
            <a:r>
              <a:rPr lang="en-US" altLang="en-US" dirty="0" smtClean="0">
                <a:latin typeface="Kruti Dev 010" pitchFamily="2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en-US" altLang="en-US" dirty="0" smtClean="0">
              <a:latin typeface="Kruti Dev 010" pitchFamily="2" charset="0"/>
            </a:endParaRPr>
          </a:p>
          <a:p>
            <a:pPr eaLnBrk="1" hangingPunct="1"/>
            <a:endParaRPr lang="en-US" altLang="en-US" dirty="0" smtClean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Kruti Dev 165" pitchFamily="2" charset="0"/>
              </a:rPr>
              <a:t>lapkfyr ikB~;Øe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altLang="en-US" sz="3600" smtClean="0">
              <a:latin typeface="Kruti Dev 165" pitchFamily="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143000"/>
          <a:ext cx="8686800" cy="5337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5181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Kruti Dev 010" pitchFamily="2" charset="0"/>
                        </a:rPr>
                        <a:t>ikB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Kruti Dev 010" pitchFamily="2" charset="0"/>
                        </a:rPr>
                        <a:t>~;</a:t>
                      </a:r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Kruti Dev 010" pitchFamily="2" charset="0"/>
                        </a:rPr>
                        <a:t>dze</a:t>
                      </a:r>
                      <a:endParaRPr lang="en-US" sz="2800" dirty="0">
                        <a:solidFill>
                          <a:srgbClr val="FFFF00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Kruti Dev 010" pitchFamily="2" charset="0"/>
                        </a:rPr>
                        <a:t>miyC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Kruti Dev 010" pitchFamily="2" charset="0"/>
                        </a:rPr>
                        <a:t>/k </a:t>
                      </a:r>
                      <a:r>
                        <a:rPr lang="en-US" sz="2800" dirty="0" err="1" smtClean="0">
                          <a:solidFill>
                            <a:srgbClr val="FFFF00"/>
                          </a:solidFill>
                          <a:latin typeface="Kruti Dev 010" pitchFamily="2" charset="0"/>
                        </a:rPr>
                        <a:t>LFkku</a:t>
                      </a:r>
                      <a:endParaRPr lang="en-US" sz="2800" dirty="0">
                        <a:solidFill>
                          <a:srgbClr val="FFFF00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,e-,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jlk;u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“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kkL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=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,e-,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ouLifr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foKku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,e-,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ekbdzks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ck;ksyksth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,e-,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izk.kh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foKku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ch-,llh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xf.kr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lewg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120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ch-,llh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ck;ks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lewg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120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,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dEI;wVj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foKku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120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ch-,llh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bysDVªksfuDl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120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ch-,llh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ekbdzks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ck;ksyksth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80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ch-,llh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vkS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+|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ksfxd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jlk;u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80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ch-lh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-,-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80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  <a:tr h="4015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ch-dkWe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dEI;wVj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 ,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Iyhds’ku@lkekU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 pitchFamily="2" charset="0"/>
                        </a:rPr>
                        <a:t>; 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Kruti Dev 010" pitchFamily="2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60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5" marB="45715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hoto staff 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225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04800" y="228600"/>
            <a:ext cx="86106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5500" b="1">
                <a:solidFill>
                  <a:srgbClr val="FF0000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ik-xks- foKku egkfo|ky; dh </a:t>
            </a:r>
          </a:p>
          <a:p>
            <a:pPr algn="ctr"/>
            <a:r>
              <a:rPr lang="en-US" altLang="en-US" sz="5500" b="1">
                <a:solidFill>
                  <a:srgbClr val="FF0000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orZeku 'kklh fudk; lfefr</a:t>
            </a:r>
            <a:endParaRPr lang="en-US" altLang="en-US" sz="5500">
              <a:latin typeface="Arial" charset="0"/>
              <a:ea typeface="Calibri" pitchFamily="34" charset="0"/>
              <a:cs typeface="Mangal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2012950"/>
          <a:ext cx="8458200" cy="4464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27"/>
                <a:gridCol w="3475628"/>
                <a:gridCol w="4608145"/>
              </a:tblGrid>
              <a:tr h="8269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Øa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Kruti Dev 010" pitchFamily="2" charset="0"/>
                        </a:rPr>
                        <a:t>Ukke</a:t>
                      </a:r>
                      <a:endParaRPr lang="en-US" sz="2000" b="1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Kruti Dev 010" pitchFamily="2" charset="0"/>
                        </a:rPr>
                        <a:t>in</a:t>
                      </a:r>
                      <a:endParaRPr lang="en-US" sz="2000" b="1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Kruti Dev 010" pitchFamily="2" charset="0"/>
                        </a:rPr>
                        <a:t>1-</a:t>
                      </a:r>
                      <a:endParaRPr lang="en-US" sz="2000" b="1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Jh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izka”kq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foosd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'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kstoydj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v/;{k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2-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MkW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lq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[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knso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ek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[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khtk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lnL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;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3-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Jh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jkelsod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'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kekZ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lnL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;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4-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MkW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jk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/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kk</a:t>
                      </a:r>
                      <a:r>
                        <a:rPr lang="en-US" sz="2000" b="1" baseline="0" dirty="0" smtClean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Kruti Dev 010" pitchFamily="2" charset="0"/>
                        </a:rPr>
                        <a:t>rksej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fo-fo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izfrfuf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/k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5-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MkW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olq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/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kk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vxzoky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fo-fo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izfrfuf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/k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6-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MkW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ds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- ,l-</a:t>
                      </a:r>
                      <a:r>
                        <a:rPr lang="en-US" sz="2000" b="1" baseline="0" dirty="0" smtClean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Kruti Dev 010" pitchFamily="2" charset="0"/>
                        </a:rPr>
                        <a:t>lsaxj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vfr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lapkyd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] {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ksf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=;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dk;kZ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m-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f”k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-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fo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Xok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7-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MkW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fot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;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dqekj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xqIrk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f”k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{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kd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izfrfuf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/k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8-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MkW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Lokfr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isaMls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	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f”k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{</a:t>
                      </a:r>
                      <a:r>
                        <a:rPr lang="en-US" sz="2000" b="1" dirty="0" err="1" smtClean="0">
                          <a:effectLst/>
                          <a:latin typeface="Kruti Dev 010" pitchFamily="2" charset="0"/>
                        </a:rPr>
                        <a:t>kd</a:t>
                      </a:r>
                      <a:r>
                        <a:rPr lang="en-US" sz="2000" b="1" dirty="0" smtClean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izfrfuf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/k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4041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9-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MkW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lquhy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ikBd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izkpk;Z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,oa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insu</a:t>
                      </a:r>
                      <a:r>
                        <a:rPr lang="en-US" sz="2000" b="1" dirty="0">
                          <a:effectLst/>
                          <a:latin typeface="Kruti Dev 01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Kruti Dev 010" pitchFamily="2" charset="0"/>
                        </a:rPr>
                        <a:t>lfpo</a:t>
                      </a:r>
                      <a:endParaRPr lang="en-US" sz="2000" b="1" dirty="0"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Kruti Dev 165" pitchFamily="2" charset="0"/>
              </a:rPr>
              <a:t>‘kS{kf.kd LVkQ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990600"/>
          <a:ext cx="8305800" cy="5562599"/>
        </p:xfrm>
        <a:graphic>
          <a:graphicData uri="http://schemas.openxmlformats.org/drawingml/2006/table">
            <a:tbl>
              <a:tblPr/>
              <a:tblGrid>
                <a:gridCol w="2076450"/>
                <a:gridCol w="2724150"/>
                <a:gridCol w="2133600"/>
                <a:gridCol w="1371600"/>
              </a:tblGrid>
              <a:tr h="615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Kruti Dev 010"/>
                          <a:ea typeface="Calibri"/>
                          <a:cs typeface="Mangal"/>
                        </a:rPr>
                        <a:t>uke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Kruti Dev 010"/>
                          <a:ea typeface="Calibri"/>
                          <a:cs typeface="Mangal"/>
                        </a:rPr>
                        <a:t>;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Kruti Dev 010"/>
                          <a:ea typeface="Calibri"/>
                          <a:cs typeface="Mangal"/>
                        </a:rPr>
                        <a:t>ksX;rk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Kruti Dev 010"/>
                          <a:ea typeface="Calibri"/>
                          <a:cs typeface="Mangal"/>
                        </a:rPr>
                        <a:t>in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Kruti Dev 010"/>
                          <a:ea typeface="Calibri"/>
                          <a:cs typeface="Mangal"/>
                        </a:rPr>
                        <a:t>fo"k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Kruti Dev 010"/>
                          <a:ea typeface="Calibri"/>
                          <a:cs typeface="Mangal"/>
                        </a:rPr>
                        <a:t>;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9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lquhy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ikBd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 ,e-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fQy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izHkkjh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izkpk;Z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xf.kr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dey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dqekj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tSu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Xkf.kr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9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Lokfr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isaMls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 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foHkkxk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/;{k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jlk;u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'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kkL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=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MkW- lquhy xqIrk</a:t>
                      </a:r>
                      <a:endParaRPr lang="en-US" sz="2000" b="1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jlk;u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'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kkL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=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MkW- lhek JhokLro</a:t>
                      </a:r>
                      <a:endParaRPr lang="en-US" sz="2000" b="1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jlk;u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'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kkL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=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9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fot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xqIrk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e-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vkbZ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bZ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Vh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bZ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HkkSfrd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'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kkL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=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8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MkW- latho pkS/kjh</a:t>
                      </a:r>
                      <a:endParaRPr lang="en-US" sz="2000" b="1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 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foHkkxk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/;{k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HkkSfrd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'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kkL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=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68363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‘</a:t>
            </a:r>
            <a:r>
              <a:rPr lang="en-US" sz="66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kS</a:t>
            </a:r>
            <a:r>
              <a:rPr lang="en-US" sz="66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{</a:t>
            </a:r>
            <a:r>
              <a:rPr lang="en-US" sz="66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kf.kd</a:t>
            </a:r>
            <a:r>
              <a:rPr lang="en-US" sz="66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LVkQ</a:t>
            </a:r>
            <a:endParaRPr lang="en-US" sz="6600" dirty="0">
              <a:solidFill>
                <a:srgbClr val="FF0000"/>
              </a:solidFill>
              <a:latin typeface="Kruti Dev 165" pitchFamily="2" charset="0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838200"/>
          <a:ext cx="8458200" cy="6018211"/>
        </p:xfrm>
        <a:graphic>
          <a:graphicData uri="http://schemas.openxmlformats.org/drawingml/2006/table">
            <a:tbl>
              <a:tblPr/>
              <a:tblGrid>
                <a:gridCol w="1905000"/>
                <a:gridCol w="2057400"/>
                <a:gridCol w="2381250"/>
                <a:gridCol w="2114550"/>
              </a:tblGrid>
              <a:tr h="461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uke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;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ksX;rk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in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fo"k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Jherh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vkjrh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vkxk”ks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-]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ch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-,M-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ouLifr foHkkx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lhek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JhokLro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 ,oa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foHkkxk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/;{k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izk.kh foKku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0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Jherh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ehuw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“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kekZ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izk.kh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foKku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,l-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xqIrk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-150" baseline="0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spc="-150" baseline="0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spc="-150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spc="-150" baseline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 ,</a:t>
                      </a:r>
                      <a:r>
                        <a:rPr lang="en-US" sz="2000" b="1" i="0" spc="-150" baseline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000" b="1" i="0" spc="-150" baseline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spc="-150" baseline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foHkkxk</a:t>
                      </a:r>
                      <a:r>
                        <a:rPr lang="en-US" sz="2000" b="1" i="0" spc="-150" baseline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/;{k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ekbdzks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ck;ksyksth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dq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izhrh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mnSfu;k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]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ekbdzks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ck;ksyksth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ds-ds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tSu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-150" baseline="0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spc="-150" baseline="0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spc="-150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spc="-150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 ,</a:t>
                      </a:r>
                      <a:r>
                        <a:rPr lang="en-US" sz="2000" b="1" i="0" spc="-150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000" b="1" i="0" spc="-150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spc="-150" baseline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foHkkxk</a:t>
                      </a:r>
                      <a:r>
                        <a:rPr lang="en-US" sz="2000" b="1" i="0" spc="-150" baseline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/;{k</a:t>
                      </a:r>
                      <a:endParaRPr lang="en-US" sz="2000" b="1" i="0" spc="-150" baseline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dEI;wVj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lkbal@chlh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'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kSysUnz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flag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fldjokj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-] 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fQy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ih,p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Mh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dEI;wVj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lkbal@chlh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Jh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egs”k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caly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,e-,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llh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,e-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lh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-,-] ,e-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fQy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Kruti Dev 010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/;kid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dEI;wVj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lkbal@chlh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,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0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MkW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miek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HkVukxj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,e-,-]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fgUnh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foHkkx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066800"/>
          <a:ext cx="8534400" cy="5486398"/>
        </p:xfrm>
        <a:graphic>
          <a:graphicData uri="http://schemas.openxmlformats.org/drawingml/2006/table">
            <a:tbl>
              <a:tblPr/>
              <a:tblGrid>
                <a:gridCol w="2133600"/>
                <a:gridCol w="2743200"/>
                <a:gridCol w="2133600"/>
                <a:gridCol w="1524000"/>
              </a:tblGrid>
              <a:tr h="6388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uke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;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ksX;rk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in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fo"k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;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f”koukjk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;.k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'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kekZ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,e-,-]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ch-,M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vaxzsth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foHkkx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Jh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f=‘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Vqi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palkSfy;k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dkWe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]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dkWelZ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jfo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tSu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dkWe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lgk</a:t>
                      </a:r>
                      <a:r>
                        <a:rPr lang="en-US" sz="2000" b="1" i="0" dirty="0" smtClean="0">
                          <a:solidFill>
                            <a:srgbClr val="0000FF"/>
                          </a:solidFill>
                          <a:latin typeface="Kruti Dev 010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/;kid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dkWelZ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c`tsUnz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flag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ijekj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fyc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xzaFkiky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iqLrdky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;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iz”kkUr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ik.Ms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ch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-,M-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dzhM+k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vf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kdkjh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dzhM+k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foHkkx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6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dsIVu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¼MkW-½ ,l-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ikBd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,e-,llh] ,e-fQy] ih,p-Mh-</a:t>
                      </a:r>
                      <a:endParaRPr lang="en-US" sz="2000" b="1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,u-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vf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kdkjh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ulhlh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foHkkx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6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iz”kkUr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ik.Ms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ch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ih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-,M-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,u-,l-,l-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vf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kdkjh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,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u,l,l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Kruti Dev 010"/>
                          <a:ea typeface="Calibri"/>
                          <a:cs typeface="Mangal"/>
                        </a:rPr>
                        <a:t>foHkkx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ambria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868363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‘</a:t>
            </a:r>
            <a:r>
              <a:rPr lang="en-US" sz="66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kS</a:t>
            </a:r>
            <a:r>
              <a:rPr lang="en-US" sz="66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{</a:t>
            </a:r>
            <a:r>
              <a:rPr lang="en-US" sz="66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kf.kd</a:t>
            </a:r>
            <a:r>
              <a:rPr lang="en-US" sz="66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LVkQ</a:t>
            </a:r>
            <a:endParaRPr lang="en-US" sz="6600" dirty="0">
              <a:solidFill>
                <a:srgbClr val="FF0000"/>
              </a:solidFill>
              <a:latin typeface="Kruti Dev 165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609600" y="303213"/>
            <a:ext cx="7848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ctr"/>
            <a:r>
              <a:rPr lang="en-US" altLang="en-US" sz="6600" b="1">
                <a:solidFill>
                  <a:srgbClr val="FF0000"/>
                </a:solidFill>
                <a:latin typeface="Kruti Dev 165" pitchFamily="2" charset="0"/>
                <a:cs typeface="Times New Roman" pitchFamily="18" charset="0"/>
              </a:rPr>
              <a:t>v'kS{kf.kd LVkWQ</a:t>
            </a:r>
            <a:endParaRPr lang="en-US" altLang="en-US" sz="6600"/>
          </a:p>
          <a:p>
            <a:pPr indent="457200"/>
            <a:endParaRPr lang="en-US" altLang="en-US">
              <a:latin typeface="Arial" charset="0"/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544638" y="22177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09600" y="1447800"/>
          <a:ext cx="8029575" cy="4762502"/>
        </p:xfrm>
        <a:graphic>
          <a:graphicData uri="http://schemas.openxmlformats.org/drawingml/2006/table">
            <a:tbl>
              <a:tblPr/>
              <a:tblGrid>
                <a:gridCol w="638175"/>
                <a:gridCol w="2743200"/>
                <a:gridCol w="4648200"/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l-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dza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Ukke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in@;ksX;rk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1-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iou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ns'keq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[k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iz;ksx'kkyk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rduhf'k;u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ch-,llh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2-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 egsUnz JhokLro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iz;ksx'kkyk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rduhf'k;u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gk;j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lsds.Mjh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3-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lksuw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dq”kokg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dEI;wVj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vkWijsVj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ch-,llh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dEI;wVj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lkbal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ihthMhlh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4-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oSHko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dqUVs</a:t>
                      </a:r>
                      <a:endParaRPr lang="en-US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dEI;wVj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vkWijsVj</a:t>
                      </a:r>
                      <a:endParaRPr lang="en-US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5-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fxjkZt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iky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dEI;wVj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vkWijsVj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6-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vfouk'k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k.Mdj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cqd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fy¶Vj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gkbZ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Ldwy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7-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 gj izlkn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iz;ksx'kkyk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ifjpkjd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8-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 jktsUnz 'kekZ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iz;ksx'kkyk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ifjpkjd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gkbZ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Ldwy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9-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 nsosUnz lSU;k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pkSdhnkj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10-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jkes'oj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iky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iz;ksx'kkyk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cs typeface="Times New Roman" panose="02020603050405020304" pitchFamily="18" charset="0"/>
                        </a:rPr>
                        <a:t>ifjpkjd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ruti Dev 01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135" y="3276600"/>
            <a:ext cx="8686800" cy="1446550"/>
          </a:xfrm>
          <a:prstGeom prst="rect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laLdkj</a:t>
            </a:r>
            <a:r>
              <a:rPr lang="en-US" sz="88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88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lfgr</a:t>
            </a:r>
            <a:r>
              <a:rPr lang="en-US" sz="88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</a:t>
            </a:r>
            <a:r>
              <a:rPr lang="en-US" sz="88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f’k</a:t>
            </a:r>
            <a:r>
              <a:rPr lang="en-US" sz="8800" b="1" spc="-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{</a:t>
            </a:r>
            <a:r>
              <a:rPr lang="en-US" sz="8800" b="1" spc="-2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kk</a:t>
            </a:r>
            <a:endParaRPr lang="en-US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9575" y="333375"/>
            <a:ext cx="5903913" cy="1108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gekjk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 /;s;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okD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ruti Dev 165" pitchFamily="2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609600" y="303213"/>
            <a:ext cx="7848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ctr"/>
            <a:r>
              <a:rPr lang="en-US" altLang="en-US" sz="6600" b="1">
                <a:solidFill>
                  <a:srgbClr val="FF0000"/>
                </a:solidFill>
                <a:latin typeface="Kruti Dev 165" pitchFamily="2" charset="0"/>
                <a:cs typeface="Times New Roman" pitchFamily="18" charset="0"/>
              </a:rPr>
              <a:t>v'kS{kf.kd LVkWQ</a:t>
            </a:r>
            <a:endParaRPr lang="en-US" altLang="en-US" sz="6600"/>
          </a:p>
          <a:p>
            <a:pPr indent="457200"/>
            <a:endParaRPr lang="en-US" altLang="en-US">
              <a:latin typeface="Arial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5788" y="1524000"/>
          <a:ext cx="8029575" cy="5200650"/>
        </p:xfrm>
        <a:graphic>
          <a:graphicData uri="http://schemas.openxmlformats.org/drawingml/2006/table">
            <a:tbl>
              <a:tblPr/>
              <a:tblGrid>
                <a:gridCol w="638175"/>
                <a:gridCol w="2743199"/>
                <a:gridCol w="4648201"/>
              </a:tblGrid>
              <a:tr h="400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l-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dza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Ukke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in@;ksX;rk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12-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y{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e.k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vfgjokj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iz;ksx'kkyk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ifjpkjd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13-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nhid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'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kekZ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iz;ksx'kkyk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ifjpkjd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] ,e-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dkWe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ih,p-Mh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14-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 larks"k xqIrk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iz;ksx'kkyk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ifjpkjd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gk;j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lsds.Mjh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15-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 vfuy eks?ks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izHkkjh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dk;kZy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lgk;d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]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ch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-,-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16-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 ukjk;.k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QjkZ'k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17-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 f'kodqekj flag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Hk`R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;@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pkSdhnkj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18-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Jherh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vuhrk</a:t>
                      </a:r>
                      <a:r>
                        <a:rPr lang="en-US" sz="2000" b="1" baseline="0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tkVo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Hk`R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;]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gkbZ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Ldwy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19-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Jherh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Å"kk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dq”kokg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Hk`R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;]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gkbZ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Ldwy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20-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Jherh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izsek</a:t>
                      </a:r>
                      <a:r>
                        <a:rPr lang="en-US" sz="2000" b="1" baseline="0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dq”kokg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Hk`R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21-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f”koflag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pkSgku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Hk`R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22-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f”kodqekj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ckFke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Hk`R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23-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Jh</a:t>
                      </a:r>
                      <a:r>
                        <a:rPr lang="en-US" sz="2000" b="1" dirty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izhre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dq”kokg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Hk`R</a:t>
                      </a:r>
                      <a:r>
                        <a:rPr lang="en-US" sz="2000" b="1" dirty="0" smtClean="0">
                          <a:solidFill>
                            <a:srgbClr val="0131FF"/>
                          </a:solidFill>
                          <a:effectLst/>
                          <a:latin typeface="Kruti Dev 010" pitchFamily="2" charset="0"/>
                          <a:ea typeface="Times New Roman" panose="02020603050405020304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600" b="1" dirty="0" smtClean="0">
                <a:solidFill>
                  <a:srgbClr val="FF0000"/>
                </a:solidFill>
                <a:latin typeface="Kruti Dev 010" pitchFamily="2" charset="0"/>
              </a:rPr>
              <a:t>'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Kruti Dev 010" pitchFamily="2" charset="0"/>
              </a:rPr>
              <a:t>kqYd</a:t>
            </a:r>
            <a:r>
              <a:rPr lang="en-US" altLang="en-US" sz="6600" b="1" dirty="0" smtClean="0">
                <a:solidFill>
                  <a:srgbClr val="FF0000"/>
                </a:solidFill>
                <a:latin typeface="Kruti Dev 010" pitchFamily="2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Kruti Dev 010" pitchFamily="2" charset="0"/>
              </a:rPr>
              <a:t>fooj.k</a:t>
            </a:r>
            <a:endParaRPr lang="en-US" altLang="en-US" sz="6600" b="1" dirty="0" smtClean="0">
              <a:solidFill>
                <a:srgbClr val="FF0000"/>
              </a:solidFill>
              <a:latin typeface="Kruti Dev 01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3863" y="978780"/>
          <a:ext cx="8262936" cy="5726820"/>
        </p:xfrm>
        <a:graphic>
          <a:graphicData uri="http://schemas.openxmlformats.org/drawingml/2006/table">
            <a:tbl>
              <a:tblPr/>
              <a:tblGrid>
                <a:gridCol w="534735"/>
                <a:gridCol w="2711873"/>
                <a:gridCol w="802103"/>
                <a:gridCol w="1311375"/>
                <a:gridCol w="1591475"/>
                <a:gridCol w="1311375"/>
              </a:tblGrid>
              <a:tr h="34212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AVAILABLE COURSES, NO. OF SEATS AND FEE STUCTURE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12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4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SL.NO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COURSE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 OF SEATS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Annual Fees (Two Semesters)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29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(COMPULSORY)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COURSE/SUBJECT FEES (COMPULSORY)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M.Sc. CHEMISTRY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6,000.00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M.Sc. ZOOLOGY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6,000.00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M.Sc. BOTANY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6,000.00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M.Sc. MICROBIOLOGY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15,000.00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22,719.00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B.Sc. PCM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B.Sc. COMPUTER SCIENCE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5,000.00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B.Sc. ELECTRONICS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1,000.00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B.C.A.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10,000.00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B.Sc. BIOLOGY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B.Sc. MICROBIOLOGY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6,000.00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5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B.Com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COMPUTER APPLICATION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4,000.00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646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B.Com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PLAIN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5,621.00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DSC_08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81000" y="5867400"/>
            <a:ext cx="7848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400" dirty="0" err="1">
                <a:solidFill>
                  <a:srgbClr val="FF0000"/>
                </a:solidFill>
                <a:latin typeface="Kruti Dev 165" pitchFamily="2" charset="0"/>
              </a:rPr>
              <a:t>dEI;wVj</a:t>
            </a:r>
            <a:r>
              <a:rPr lang="en-US" altLang="en-US" sz="4400" dirty="0">
                <a:solidFill>
                  <a:srgbClr val="FF0000"/>
                </a:solidFill>
                <a:latin typeface="Kruti Dev 165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Kruti Dev 165" pitchFamily="2" charset="0"/>
              </a:rPr>
              <a:t>foKku</a:t>
            </a:r>
            <a:r>
              <a:rPr lang="en-US" altLang="en-US" sz="4400" dirty="0">
                <a:solidFill>
                  <a:srgbClr val="FF0000"/>
                </a:solidFill>
                <a:latin typeface="Kruti Dev 165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Kruti Dev 165" pitchFamily="2" charset="0"/>
              </a:rPr>
              <a:t>foHkkx</a:t>
            </a:r>
            <a:endParaRPr lang="en-US" altLang="en-US" sz="4400" dirty="0">
              <a:solidFill>
                <a:srgbClr val="FF0000"/>
              </a:solidFill>
              <a:latin typeface="Kruti Dev 165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3352800" y="6021388"/>
            <a:ext cx="2562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000">
                <a:solidFill>
                  <a:srgbClr val="FF0000"/>
                </a:solidFill>
                <a:latin typeface="Kruti Dev 165" pitchFamily="2" charset="0"/>
              </a:rPr>
              <a:t>dEI;wVj ySc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14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2014020715474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2400"/>
            <a:ext cx="3962400" cy="2971800"/>
          </a:xfrm>
        </p:spPr>
      </p:pic>
      <p:pic>
        <p:nvPicPr>
          <p:cNvPr id="26627" name="Picture 4" descr="20140207154753_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20140207154802_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124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20140207154820_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124200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1"/>
          <p:cNvSpPr>
            <a:spLocks noChangeArrowheads="1"/>
          </p:cNvSpPr>
          <p:nvPr/>
        </p:nvSpPr>
        <p:spPr bwMode="auto">
          <a:xfrm>
            <a:off x="2659063" y="6159500"/>
            <a:ext cx="3521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000">
                <a:solidFill>
                  <a:srgbClr val="FF0000"/>
                </a:solidFill>
                <a:latin typeface="Kruti Dev 165" pitchFamily="2" charset="0"/>
              </a:rPr>
              <a:t>bysDVªksfuDl ySc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Kruti Dev 010" pitchFamily="2" charset="0"/>
              </a:rPr>
              <a:t>iz</a:t>
            </a:r>
            <a:r>
              <a:rPr lang="en-US" b="1" dirty="0" smtClean="0">
                <a:latin typeface="Kruti Dev 010" pitchFamily="2" charset="0"/>
              </a:rPr>
              <a:t>k.kh “</a:t>
            </a:r>
            <a:r>
              <a:rPr lang="en-US" b="1" dirty="0" err="1" smtClean="0">
                <a:latin typeface="Kruti Dev 010" pitchFamily="2" charset="0"/>
              </a:rPr>
              <a:t>kkL</a:t>
            </a:r>
            <a:r>
              <a:rPr lang="en-US" b="1" dirty="0" smtClean="0">
                <a:latin typeface="Kruti Dev 010" pitchFamily="2" charset="0"/>
              </a:rPr>
              <a:t>=</a:t>
            </a:r>
            <a:r>
              <a:rPr lang="en-US" b="1" dirty="0" smtClean="0">
                <a:latin typeface="Kruti Dev 010" pitchFamily="2" charset="0"/>
              </a:rPr>
              <a:t> </a:t>
            </a:r>
            <a:r>
              <a:rPr lang="en-US" b="1" dirty="0" err="1" smtClean="0">
                <a:latin typeface="Kruti Dev 010" pitchFamily="2" charset="0"/>
              </a:rPr>
              <a:t>foHkkx</a:t>
            </a:r>
            <a:endParaRPr lang="en-US" b="1" dirty="0">
              <a:latin typeface="Kruti Dev 010" pitchFamily="2" charset="0"/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76225"/>
            <a:ext cx="77152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2672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0" pitchFamily="2" charset="0"/>
                <a:ea typeface="+mj-ea"/>
                <a:cs typeface="+mj-cs"/>
              </a:rPr>
              <a:t> izk.kh “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0" pitchFamily="2" charset="0"/>
                <a:ea typeface="+mj-ea"/>
                <a:cs typeface="+mj-cs"/>
              </a:rPr>
              <a:t>kkL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0" pitchFamily="2" charset="0"/>
                <a:ea typeface="+mj-ea"/>
                <a:cs typeface="+mj-cs"/>
              </a:rPr>
              <a:t>=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0" pitchFamily="2" charset="0"/>
                <a:ea typeface="+mj-ea"/>
                <a:cs typeface="+mj-cs"/>
              </a:rPr>
              <a:t>iz;ksx</a:t>
            </a:r>
            <a:r>
              <a:rPr lang="en-US" sz="4400" b="1" dirty="0" smtClean="0">
                <a:latin typeface="Kruti Dev 010" pitchFamily="2" charset="0"/>
                <a:ea typeface="+mj-ea"/>
                <a:cs typeface="+mj-cs"/>
              </a:rPr>
              <a:t>”</a:t>
            </a:r>
            <a:r>
              <a:rPr lang="en-US" sz="4400" b="1" dirty="0" err="1" smtClean="0">
                <a:latin typeface="Kruti Dev 010" pitchFamily="2" charset="0"/>
                <a:ea typeface="+mj-ea"/>
                <a:cs typeface="+mj-cs"/>
              </a:rPr>
              <a:t>kkyk</a:t>
            </a:r>
            <a:endParaRPr lang="en-US" sz="4400" b="1" dirty="0" smtClean="0">
              <a:latin typeface="Kruti Dev 010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848600" cy="510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atin typeface="Kruti Dev 010" pitchFamily="2" charset="0"/>
              </a:rPr>
              <a:t>jlk;u</a:t>
            </a:r>
            <a:r>
              <a:rPr lang="en-US" b="1" dirty="0" smtClean="0">
                <a:latin typeface="Kruti Dev 010" pitchFamily="2" charset="0"/>
              </a:rPr>
              <a:t> </a:t>
            </a:r>
            <a:r>
              <a:rPr lang="en-US" b="1" dirty="0" smtClean="0">
                <a:latin typeface="Kruti Dev 010" pitchFamily="2" charset="0"/>
              </a:rPr>
              <a:t>“</a:t>
            </a:r>
            <a:r>
              <a:rPr lang="en-US" b="1" dirty="0" err="1" smtClean="0">
                <a:latin typeface="Kruti Dev 010" pitchFamily="2" charset="0"/>
              </a:rPr>
              <a:t>kkL</a:t>
            </a:r>
            <a:r>
              <a:rPr lang="en-US" b="1" dirty="0" smtClean="0">
                <a:latin typeface="Kruti Dev 010" pitchFamily="2" charset="0"/>
              </a:rPr>
              <a:t>= </a:t>
            </a:r>
            <a:r>
              <a:rPr lang="en-US" b="1" dirty="0" err="1" smtClean="0">
                <a:latin typeface="Kruti Dev 010" pitchFamily="2" charset="0"/>
              </a:rPr>
              <a:t>iz;ksx”kkyk</a:t>
            </a:r>
            <a:endParaRPr lang="en-US" b="1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atin typeface="Kruti Dev 010" pitchFamily="2" charset="0"/>
              </a:rPr>
              <a:t>ouLifr</a:t>
            </a:r>
            <a:r>
              <a:rPr lang="en-US" b="1" dirty="0" smtClean="0">
                <a:latin typeface="Kruti Dev 010" pitchFamily="2" charset="0"/>
              </a:rPr>
              <a:t> </a:t>
            </a:r>
            <a:r>
              <a:rPr lang="en-US" b="1" dirty="0" smtClean="0">
                <a:latin typeface="Kruti Dev 010" pitchFamily="2" charset="0"/>
              </a:rPr>
              <a:t>“</a:t>
            </a:r>
            <a:r>
              <a:rPr lang="en-US" b="1" dirty="0" err="1" smtClean="0">
                <a:latin typeface="Kruti Dev 010" pitchFamily="2" charset="0"/>
              </a:rPr>
              <a:t>kkL</a:t>
            </a:r>
            <a:r>
              <a:rPr lang="en-US" b="1" dirty="0" smtClean="0">
                <a:latin typeface="Kruti Dev 010" pitchFamily="2" charset="0"/>
              </a:rPr>
              <a:t>= </a:t>
            </a:r>
            <a:r>
              <a:rPr lang="en-US" b="1" dirty="0" err="1" smtClean="0">
                <a:latin typeface="Kruti Dev 010" pitchFamily="2" charset="0"/>
              </a:rPr>
              <a:t>iz;ksx”kkyk</a:t>
            </a:r>
            <a:endParaRPr lang="en-US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9800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atin typeface="Kruti Dev 010" pitchFamily="2" charset="0"/>
              </a:rPr>
              <a:t>jlk;u</a:t>
            </a:r>
            <a:r>
              <a:rPr lang="en-US" b="1" dirty="0" smtClean="0">
                <a:latin typeface="Kruti Dev 010" pitchFamily="2" charset="0"/>
              </a:rPr>
              <a:t> </a:t>
            </a:r>
            <a:r>
              <a:rPr lang="en-US" b="1" dirty="0" smtClean="0">
                <a:latin typeface="Kruti Dev 010" pitchFamily="2" charset="0"/>
              </a:rPr>
              <a:t>“</a:t>
            </a:r>
            <a:r>
              <a:rPr lang="en-US" b="1" dirty="0" err="1" smtClean="0">
                <a:latin typeface="Kruti Dev 010" pitchFamily="2" charset="0"/>
              </a:rPr>
              <a:t>kkL</a:t>
            </a:r>
            <a:r>
              <a:rPr lang="en-US" b="1" dirty="0" smtClean="0">
                <a:latin typeface="Kruti Dev 010" pitchFamily="2" charset="0"/>
              </a:rPr>
              <a:t>= </a:t>
            </a:r>
            <a:r>
              <a:rPr lang="en-US" b="1" dirty="0" err="1" smtClean="0">
                <a:latin typeface="Kruti Dev 010" pitchFamily="2" charset="0"/>
              </a:rPr>
              <a:t>iz;ksx”kkyk</a:t>
            </a:r>
            <a:endParaRPr lang="en-US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797564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495800" cy="66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7"/>
          <p:cNvSpPr txBox="1">
            <a:spLocks noChangeArrowheads="1"/>
          </p:cNvSpPr>
          <p:nvPr/>
        </p:nvSpPr>
        <p:spPr bwMode="auto">
          <a:xfrm>
            <a:off x="1219200" y="6149975"/>
            <a:ext cx="632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dirty="0" err="1">
                <a:solidFill>
                  <a:srgbClr val="FF0000"/>
                </a:solidFill>
                <a:latin typeface="Kruti Dev 165" pitchFamily="2" charset="0"/>
              </a:rPr>
              <a:t>HkkSfrdh</a:t>
            </a:r>
            <a:r>
              <a:rPr lang="en-US" altLang="en-US" sz="4000" dirty="0">
                <a:solidFill>
                  <a:srgbClr val="FF0000"/>
                </a:solidFill>
                <a:latin typeface="Kruti Dev 165" pitchFamily="2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latin typeface="Kruti Dev 165" pitchFamily="2" charset="0"/>
              </a:rPr>
              <a:t>‘</a:t>
            </a:r>
            <a:r>
              <a:rPr lang="en-US" altLang="en-US" sz="4000" dirty="0" err="1" smtClean="0">
                <a:solidFill>
                  <a:srgbClr val="FF0000"/>
                </a:solidFill>
                <a:latin typeface="Kruti Dev 165" pitchFamily="2" charset="0"/>
              </a:rPr>
              <a:t>kkL</a:t>
            </a:r>
            <a:r>
              <a:rPr lang="en-US" altLang="en-US" sz="4000" dirty="0" smtClean="0">
                <a:solidFill>
                  <a:srgbClr val="FF0000"/>
                </a:solidFill>
                <a:latin typeface="Kruti Dev 165" pitchFamily="2" charset="0"/>
              </a:rPr>
              <a:t>= </a:t>
            </a:r>
            <a:r>
              <a:rPr lang="en-US" altLang="en-US" sz="4000" dirty="0" err="1" smtClean="0">
                <a:solidFill>
                  <a:srgbClr val="FF0000"/>
                </a:solidFill>
                <a:latin typeface="Kruti Dev 165" pitchFamily="2" charset="0"/>
              </a:rPr>
              <a:t>iz;ksx’kkyk</a:t>
            </a:r>
            <a:endParaRPr lang="en-US" altLang="en-US" sz="4000" dirty="0">
              <a:solidFill>
                <a:srgbClr val="FF0000"/>
              </a:solidFill>
              <a:latin typeface="Kruti Dev 165" pitchFamily="2" charset="0"/>
            </a:endParaRPr>
          </a:p>
        </p:txBody>
      </p:sp>
      <p:pic>
        <p:nvPicPr>
          <p:cNvPr id="27652" name="Picture 9" descr="DSC_08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7"/>
          <p:cNvSpPr txBox="1">
            <a:spLocks noChangeArrowheads="1"/>
          </p:cNvSpPr>
          <p:nvPr/>
        </p:nvSpPr>
        <p:spPr bwMode="auto">
          <a:xfrm>
            <a:off x="1219200" y="6149975"/>
            <a:ext cx="632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dirty="0" err="1" smtClean="0">
                <a:solidFill>
                  <a:srgbClr val="FF0000"/>
                </a:solidFill>
                <a:latin typeface="Kruti Dev 165" pitchFamily="2" charset="0"/>
              </a:rPr>
              <a:t>ekbØksck;yksth</a:t>
            </a:r>
            <a:r>
              <a:rPr lang="en-US" altLang="en-US" sz="4000" dirty="0" smtClean="0">
                <a:solidFill>
                  <a:srgbClr val="FF0000"/>
                </a:solidFill>
                <a:latin typeface="Kruti Dev 165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Kruti Dev 165" pitchFamily="2" charset="0"/>
              </a:rPr>
              <a:t>iz;ksx</a:t>
            </a:r>
            <a:r>
              <a:rPr lang="en-US" altLang="en-US" sz="4000" dirty="0" err="1" smtClean="0">
                <a:solidFill>
                  <a:srgbClr val="FF0000"/>
                </a:solidFill>
                <a:latin typeface="Kruti Dev 165" pitchFamily="2" charset="0"/>
              </a:rPr>
              <a:t>’kkyk</a:t>
            </a:r>
            <a:endParaRPr lang="en-US" altLang="en-US" sz="4000" dirty="0">
              <a:solidFill>
                <a:srgbClr val="FF0000"/>
              </a:solidFill>
              <a:latin typeface="Kruti Dev 165" pitchFamily="2" charset="0"/>
            </a:endParaRPr>
          </a:p>
        </p:txBody>
      </p:sp>
      <p:sp>
        <p:nvSpPr>
          <p:cNvPr id="2765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7652" name="Picture 9" descr="DSC_08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F:\ALL PHOTOS 2017\pgv photo inspection 28-03-2017\DSC_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Kruti Dev 165" pitchFamily="2" charset="0"/>
              </a:rPr>
              <a:t>ikB~;sRrj xfrfof/k;ka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dirty="0" smtClean="0">
                <a:latin typeface="Kruti Dev 165" pitchFamily="2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,u-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lh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-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lh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-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,u-,l-,l-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lkaLd`frd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xfrfof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/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k;ka</a:t>
            </a:r>
            <a:endParaRPr lang="en-US" altLang="en-US" sz="3600" dirty="0" smtClean="0">
              <a:solidFill>
                <a:srgbClr val="0000FF"/>
              </a:solidFill>
              <a:latin typeface="Kruti Dev 165" pitchFamily="2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[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ksydwn</a:t>
            </a:r>
            <a:endParaRPr lang="en-US" altLang="en-US" sz="3600" dirty="0" smtClean="0">
              <a:solidFill>
                <a:srgbClr val="0000FF"/>
              </a:solidFill>
              <a:latin typeface="Kruti Dev 165" pitchFamily="2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jkstxkjksUeq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[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kh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ekxZn’kZu</a:t>
            </a:r>
            <a:endParaRPr lang="en-US" altLang="en-US" sz="3600" dirty="0" smtClean="0">
              <a:solidFill>
                <a:srgbClr val="0000FF"/>
              </a:solidFill>
              <a:latin typeface="Kruti Dev 165" pitchFamily="2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m|ferk</a:t>
            </a:r>
            <a:r>
              <a:rPr lang="en-US" altLang="en-US" sz="3600" dirty="0" smtClean="0">
                <a:solidFill>
                  <a:srgbClr val="0000FF"/>
                </a:solidFill>
                <a:latin typeface="Kruti Dev 165" pitchFamily="2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Kruti Dev 165" pitchFamily="2" charset="0"/>
              </a:rPr>
              <a:t>fodkl</a:t>
            </a:r>
            <a:endParaRPr lang="en-US" altLang="en-US" sz="3600" dirty="0" smtClean="0">
              <a:solidFill>
                <a:srgbClr val="0000FF"/>
              </a:solidFill>
              <a:latin typeface="Kruti Dev 165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DSC005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DSC005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DSC0048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4572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9" descr="DSC0049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48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10"/>
          <p:cNvSpPr txBox="1">
            <a:spLocks noChangeArrowheads="1"/>
          </p:cNvSpPr>
          <p:nvPr/>
        </p:nvSpPr>
        <p:spPr bwMode="auto">
          <a:xfrm>
            <a:off x="1219200" y="6149975"/>
            <a:ext cx="632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Kruti Dev 165" pitchFamily="2" charset="0"/>
              </a:rPr>
              <a:t>[</a:t>
            </a:r>
            <a:r>
              <a:rPr lang="en-US" altLang="en-US" sz="4000" dirty="0" err="1">
                <a:solidFill>
                  <a:srgbClr val="FF0000"/>
                </a:solidFill>
                <a:latin typeface="Kruti Dev 165" pitchFamily="2" charset="0"/>
              </a:rPr>
              <a:t>ksy</a:t>
            </a:r>
            <a:r>
              <a:rPr lang="en-US" altLang="en-US" sz="4000" dirty="0">
                <a:solidFill>
                  <a:srgbClr val="FF0000"/>
                </a:solidFill>
                <a:latin typeface="Kruti Dev 165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Kruti Dev 165" pitchFamily="2" charset="0"/>
              </a:rPr>
              <a:t>xfrfof</a:t>
            </a:r>
            <a:r>
              <a:rPr lang="en-US" altLang="en-US" sz="4000" dirty="0">
                <a:solidFill>
                  <a:srgbClr val="FF0000"/>
                </a:solidFill>
                <a:latin typeface="Kruti Dev 165" pitchFamily="2" charset="0"/>
              </a:rPr>
              <a:t>/</a:t>
            </a:r>
            <a:r>
              <a:rPr lang="en-US" altLang="en-US" sz="4000" dirty="0" err="1">
                <a:solidFill>
                  <a:srgbClr val="FF0000"/>
                </a:solidFill>
                <a:latin typeface="Kruti Dev 165" pitchFamily="2" charset="0"/>
              </a:rPr>
              <a:t>k;kWa</a:t>
            </a:r>
            <a:endParaRPr lang="en-US" altLang="en-US" sz="4000" dirty="0">
              <a:solidFill>
                <a:srgbClr val="FF0000"/>
              </a:solidFill>
              <a:latin typeface="Kruti Dev 165" pitchFamily="2" charset="0"/>
            </a:endParaRPr>
          </a:p>
        </p:txBody>
      </p:sp>
      <p:pic>
        <p:nvPicPr>
          <p:cNvPr id="10241" name="Picture 1" descr="F:\ALL PHOTOS 2017\p g v college 07-02-2017\_DSC08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572000" cy="3036626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048000"/>
            <a:ext cx="458479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04800" y="6149975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dirty="0" err="1" smtClean="0">
                <a:solidFill>
                  <a:srgbClr val="FF0000"/>
                </a:solidFill>
                <a:latin typeface="Kruti Dev 165" pitchFamily="2" charset="0"/>
              </a:rPr>
              <a:t>ftyk@laHkkx</a:t>
            </a:r>
            <a:r>
              <a:rPr lang="en-US" altLang="en-US" sz="3200" dirty="0" smtClean="0">
                <a:solidFill>
                  <a:srgbClr val="FF0000"/>
                </a:solidFill>
                <a:latin typeface="Kruti Dev 165" pitchFamily="2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Kruti Dev 165" pitchFamily="2" charset="0"/>
              </a:rPr>
              <a:t>Lrjh</a:t>
            </a:r>
            <a:r>
              <a:rPr lang="en-US" altLang="en-US" sz="3200" dirty="0">
                <a:solidFill>
                  <a:srgbClr val="FF0000"/>
                </a:solidFill>
                <a:latin typeface="Kruti Dev 165" pitchFamily="2" charset="0"/>
              </a:rPr>
              <a:t>; </a:t>
            </a:r>
            <a:r>
              <a:rPr lang="en-US" altLang="en-US" sz="3200" dirty="0" smtClean="0">
                <a:solidFill>
                  <a:srgbClr val="FF0000"/>
                </a:solidFill>
                <a:latin typeface="Kruti Dev 165" pitchFamily="2" charset="0"/>
              </a:rPr>
              <a:t>‘</a:t>
            </a:r>
            <a:r>
              <a:rPr lang="en-US" altLang="en-US" sz="3200" dirty="0" err="1" smtClean="0">
                <a:solidFill>
                  <a:srgbClr val="FF0000"/>
                </a:solidFill>
                <a:latin typeface="Kruti Dev 165" pitchFamily="2" charset="0"/>
              </a:rPr>
              <a:t>krjat</a:t>
            </a:r>
            <a:r>
              <a:rPr lang="en-US" altLang="en-US" sz="3200" dirty="0" smtClean="0">
                <a:solidFill>
                  <a:srgbClr val="FF0000"/>
                </a:solidFill>
                <a:latin typeface="Kruti Dev 165" pitchFamily="2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Kruti Dev 165" pitchFamily="2" charset="0"/>
              </a:rPr>
              <a:t>izfr;ksfxrk</a:t>
            </a:r>
            <a:endParaRPr lang="en-US" altLang="en-US" sz="3200" dirty="0">
              <a:solidFill>
                <a:srgbClr val="FF0000"/>
              </a:solidFill>
              <a:latin typeface="Kruti Dev 165" pitchFamily="2" charset="0"/>
            </a:endParaRPr>
          </a:p>
        </p:txBody>
      </p:sp>
      <p:pic>
        <p:nvPicPr>
          <p:cNvPr id="8193" name="Picture 1" descr="F:\ALL PHOTOS 2017\27.09.2017.sports\DSC_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" y="381000"/>
            <a:ext cx="8328025" cy="624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F:\ALL PHOTOS 2017\news 03-02-2017\IMG_20170203_150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Kruti Dev 165" pitchFamily="2" charset="0"/>
              </a:rPr>
              <a:t>laLFkkid</a:t>
            </a:r>
          </a:p>
        </p:txBody>
      </p:sp>
      <p:pic>
        <p:nvPicPr>
          <p:cNvPr id="6147" name="Picture 4" descr="22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36449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33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581400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6096000"/>
            <a:ext cx="35052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Jh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lnkf’ko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x.ks’k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xks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[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kys</a:t>
            </a:r>
            <a:endParaRPr lang="en-US" sz="2400" dirty="0">
              <a:solidFill>
                <a:srgbClr val="FF0000"/>
              </a:solidFill>
              <a:latin typeface="Kruti Dev 165" pitchFamily="2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24400" y="6096000"/>
            <a:ext cx="35052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Jherh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ikoZrhckbZ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xks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[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kys</a:t>
            </a:r>
            <a:endParaRPr lang="en-US" sz="2400" dirty="0">
              <a:solidFill>
                <a:srgbClr val="FF0000"/>
              </a:solidFill>
              <a:latin typeface="Kruti Dev 165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304800" y="381000"/>
            <a:ext cx="8458200" cy="1066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619125" y="381000"/>
            <a:ext cx="78295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orZeku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 </a:t>
            </a:r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Nk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= la[;k l= </a:t>
            </a:r>
            <a:r>
              <a:rPr lang="en-US" altLang="en-US" sz="4500" b="1" dirty="0" smtClean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2017&amp;18</a:t>
            </a:r>
            <a:endParaRPr lang="en-US" altLang="en-US" sz="4500" dirty="0">
              <a:solidFill>
                <a:schemeClr val="bg1"/>
              </a:solidFill>
              <a:ea typeface="Calibri" pitchFamily="34" charset="0"/>
              <a:cs typeface="Mangal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447800"/>
          <a:ext cx="8305799" cy="5349240"/>
        </p:xfrm>
        <a:graphic>
          <a:graphicData uri="http://schemas.openxmlformats.org/drawingml/2006/table">
            <a:tbl>
              <a:tblPr firstRow="1" firstCol="1" bandRow="1"/>
              <a:tblGrid>
                <a:gridCol w="1143000"/>
                <a:gridCol w="3666189"/>
                <a:gridCol w="1748305"/>
                <a:gridCol w="1748305"/>
              </a:tblGrid>
              <a:tr h="28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Ø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d{kk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fo"k;</a:t>
                      </a:r>
                      <a:endParaRPr lang="en-US" sz="180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Nk= la[;k</a:t>
                      </a:r>
                      <a:endParaRPr lang="en-US" sz="180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ch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-,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llh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 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ih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lh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-,e-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66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59485" algn="ctr"/>
                        </a:tabLs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dEI;wVj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	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93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Ckk;ksyksth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29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ekbØksck;ksyksth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13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bYkSDVªksfuDl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00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ch-dke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59485" algn="ctr"/>
                        </a:tabLs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dEI;wVj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,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Iyhds’ku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60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59485" algn="ctr"/>
                        </a:tabLst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Iysu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43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3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ch-lh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-,-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05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4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,e-,llh- 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jlk;u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02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ouLifr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fOkKku</a:t>
                      </a:r>
                      <a:endParaRPr lang="en-US" sz="1800" dirty="0" smtClean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01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izk.kh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foKku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02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5450" algn="l"/>
                          <a:tab pos="6029960" algn="r"/>
                        </a:tabLst>
                      </a:pPr>
                      <a:r>
                        <a:rPr lang="en-US" sz="1800" b="1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dqy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314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304800" y="381000"/>
            <a:ext cx="8458200" cy="1066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619125" y="381000"/>
            <a:ext cx="78295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orZeku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 </a:t>
            </a:r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Nk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= la[;k l= </a:t>
            </a:r>
            <a:r>
              <a:rPr lang="en-US" altLang="en-US" sz="4500" b="1" dirty="0" smtClean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2017&amp;18</a:t>
            </a:r>
            <a:endParaRPr lang="en-US" altLang="en-US" sz="4500" dirty="0">
              <a:solidFill>
                <a:schemeClr val="bg1"/>
              </a:solidFill>
              <a:ea typeface="Calibri" pitchFamily="34" charset="0"/>
              <a:cs typeface="Mangal" pitchFamily="18" charset="0"/>
            </a:endParaRPr>
          </a:p>
        </p:txBody>
      </p:sp>
      <p:graphicFrame>
        <p:nvGraphicFramePr>
          <p:cNvPr id="1026" name="Chart 5"/>
          <p:cNvGraphicFramePr>
            <a:graphicFrameLocks/>
          </p:cNvGraphicFramePr>
          <p:nvPr/>
        </p:nvGraphicFramePr>
        <p:xfrm>
          <a:off x="711200" y="1431925"/>
          <a:ext cx="7242175" cy="5334000"/>
        </p:xfrm>
        <a:graphic>
          <a:graphicData uri="http://schemas.openxmlformats.org/presentationml/2006/ole">
            <p:oleObj spid="_x0000_s1026" name="Worksheet" r:id="rId3" imgW="7248452" imgH="5343605" progId="Excel.Sheet.8">
              <p:embed/>
            </p:oleObj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762001"/>
          <a:ext cx="8458200" cy="5867399"/>
        </p:xfrm>
        <a:graphic>
          <a:graphicData uri="http://schemas.openxmlformats.org/drawingml/2006/table">
            <a:tbl>
              <a:tblPr/>
              <a:tblGrid>
                <a:gridCol w="4229100"/>
                <a:gridCol w="4229100"/>
              </a:tblGrid>
              <a:tr h="54422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sng" dirty="0">
                          <a:latin typeface="Kruti Dev 016" pitchFamily="2" charset="0"/>
                          <a:ea typeface="Calibri"/>
                          <a:cs typeface="Mangal"/>
                        </a:rPr>
                        <a:t>fu/</a:t>
                      </a:r>
                      <a:r>
                        <a:rPr lang="en-US" sz="2600" b="1" u="sng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kkZfjr</a:t>
                      </a:r>
                      <a:r>
                        <a:rPr lang="en-US" sz="2600" b="1" u="sng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b="1" u="sng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dk;Z</a:t>
                      </a:r>
                      <a:r>
                        <a:rPr lang="en-US" sz="2600" b="1" u="sng" dirty="0">
                          <a:latin typeface="Kruti Dev 016" pitchFamily="2" charset="0"/>
                          <a:ea typeface="Calibri"/>
                          <a:cs typeface="Mangal"/>
                        </a:rPr>
                        <a:t> ;</a:t>
                      </a:r>
                      <a:r>
                        <a:rPr lang="en-US" sz="2600" b="1" u="sng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600" b="1" u="sng" dirty="0">
                          <a:latin typeface="Kruti Dev 016" pitchFamily="2" charset="0"/>
                          <a:ea typeface="Calibri"/>
                          <a:cs typeface="Mangal"/>
                        </a:rPr>
                        <a:t> 2017&amp;18</a:t>
                      </a:r>
                      <a:endParaRPr lang="en-US" sz="2600" u="sng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sng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dk;Z</a:t>
                      </a:r>
                      <a:r>
                        <a:rPr lang="en-US" sz="2600" b="1" u="sng" dirty="0">
                          <a:latin typeface="Kruti Dev 016" pitchFamily="2" charset="0"/>
                          <a:ea typeface="Calibri"/>
                          <a:cs typeface="Mangal"/>
                        </a:rPr>
                        <a:t> ;</a:t>
                      </a:r>
                      <a:r>
                        <a:rPr lang="en-US" sz="2600" b="1" u="sng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600" b="1" u="sng" dirty="0">
                          <a:latin typeface="Kruti Dev 016" pitchFamily="2" charset="0"/>
                          <a:ea typeface="Calibri"/>
                          <a:cs typeface="Mangal"/>
                        </a:rPr>
                        <a:t> ifj.kke</a:t>
                      </a:r>
                      <a:endParaRPr lang="en-US" sz="2600" u="sng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719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Nk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= la[;k &amp; 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Nk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= la[;k 495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tkosxh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y{; fu/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kkZfjr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Fkk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70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izfr’kr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izkIr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fy;k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 ¼325½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79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u;s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dkslZ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u,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dkslsZl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izkjaHk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Nk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= la[;k c&lt;+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kbZ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tk,xh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ftlls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vkfFkZd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{k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etcwr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ldsA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ch-dkWe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Iysu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ekU;rk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IkzkIr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o"kZ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dkslZ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,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Mfe’ku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fn;s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[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kuyky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prqosZnh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fo’ofo|ky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ihthMhlh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,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rFkk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Mhlh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,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dklsZl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fy;s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'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kh?kz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fujh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{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k.k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gksus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okyk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79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ifjfu;e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b="1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28&amp;17¼2½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izR;sd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fo"k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vko’;d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ksX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vuqHkoh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kidksa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ifjfu;e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b="1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28&amp;17¼2½ </a:t>
                      </a:r>
                      <a:r>
                        <a:rPr lang="en-US" sz="26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6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varxZr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fu;qfDr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tkosxh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ftlls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'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{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kf.kd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Lrj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kkjk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ldsA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fofHkUu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fo"k;ksa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fu;qfDr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gsrq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jk"Vz~h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,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LFkkuh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lekpkj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=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foKkiu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izdkf’kr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djok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fn;s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iwoZ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ksX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izR;k’kh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izkIr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u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gksus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dkj.k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fu;qfDr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ugha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ldh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396820" y="-125341"/>
            <a:ext cx="83503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dk;Z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 ;</a:t>
            </a: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kstuk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 2017&amp;18 </a:t>
            </a: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ds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 fu/</a:t>
            </a: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kkZfjr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 y{; ,</a:t>
            </a: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oa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 </a:t>
            </a: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mudh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 </a:t>
            </a: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leh</a:t>
            </a: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{</a:t>
            </a:r>
            <a:r>
              <a:rPr kumimoji="0" lang="en-US" sz="4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016" pitchFamily="2" charset="0"/>
                <a:ea typeface="Calibri" pitchFamily="34" charset="0"/>
                <a:cs typeface="Mangal" pitchFamily="18" charset="0"/>
              </a:rPr>
              <a:t>kk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016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52401"/>
          <a:ext cx="8686800" cy="6385560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17525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deZpkfj;ksa</a:t>
                      </a:r>
                      <a:r>
                        <a:rPr lang="en-US" sz="2400" b="1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4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fu;qfDr</a:t>
                      </a:r>
                      <a:endParaRPr lang="en-US" sz="24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izR;sd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foHkkx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,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vkWfQl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vko’;d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deZpkfj;ksa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fu;qfDr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,d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xzsM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fu/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kkZfjr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djds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dh ;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ftlls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dk;Z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lqpk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: :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gks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ldsA</a:t>
                      </a:r>
                      <a:endParaRPr lang="en-US" sz="24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l=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dkWelZ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foHkkx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dEI;wVj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vkWijsVj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fu;qfDr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dh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xbZ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FkhA</a:t>
                      </a:r>
                      <a:endParaRPr lang="en-US" sz="24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92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dk;kZy</a:t>
                      </a:r>
                      <a:r>
                        <a:rPr lang="en-US" sz="2400" b="1" dirty="0">
                          <a:latin typeface="Kruti Dev 016" pitchFamily="2" charset="0"/>
                          <a:ea typeface="Calibri"/>
                          <a:cs typeface="Mangal"/>
                        </a:rPr>
                        <a:t>;</a:t>
                      </a:r>
                      <a:endParaRPr lang="en-US" sz="24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dk;kZy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800" dirty="0"/>
                        <a:t>Office Automation Software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}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kjk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iw.kZr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%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dEI;wVjhd`r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dh ;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4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dk;kZy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gsrq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vkWfQl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vkWVkses’ku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lkW¶Vos;j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fofHkUu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Qstst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daiuh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}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kjk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rS;kj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fn;k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x;k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ftldh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fj;y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VkbZe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VsfLVax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Meh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oSfj,cy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jgh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r>
                        <a:rPr lang="en-US" sz="23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VsfLVax</a:t>
                      </a:r>
                      <a:r>
                        <a:rPr lang="en-US" sz="23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mijkar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Qst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ckbZ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Qst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lkW¶Vos;j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baLVkWay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tkosxkA</a:t>
                      </a:r>
                      <a:r>
                        <a:rPr lang="en-US" sz="23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fj;y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VkbZe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oSfj,cy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lkW¶Vos;j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iqu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%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VsLV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tkosxk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pwafd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vkWfQl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vkWVkses’ku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lkW¶Vos;j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fMLVz~hC;wVsM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eYVhiy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uksMy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csLM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lkW¶Vos;j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vr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%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lfdz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rkSj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ju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djkus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gsrq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,d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futh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loZj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vko’;drk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iM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+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jgh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ftls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dz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dh ;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daiuh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inkf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kdkfj;ksa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lkFk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cSBdj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fufeZr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jgh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A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blds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fy;s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dqVs’ku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vkfn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izkIr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fy;s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x;s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]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tYn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bldh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izfdz;k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iw.kZ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tkosxh</a:t>
                      </a:r>
                      <a:r>
                        <a:rPr lang="en-US" sz="23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228600"/>
          <a:ext cx="8686800" cy="6324600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31623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okbZQkbZ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lEiw.kZ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ifjlj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dirty="0"/>
                        <a:t> Wi-Fi 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qDr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7091" marR="67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izR;sd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foHkkx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rFkk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dk;kZy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ch,l,u,y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}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kjk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10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Oghih,u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dusD’ku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vkcafVr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ftuesa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lHkh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foHkkxksa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okbZQkbZ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ekWMse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baLVkWy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pqds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vykok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nks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Mksaxy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Hkh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miyC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/k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osclkbV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le;&amp;le;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viMsV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tkrk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7091" marR="67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odZ’kkWi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o </a:t>
                      </a: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lsehukj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izfro"kZ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fdlh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u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fdlh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fo"k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odZ’kkWi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,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lsehukj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djokuk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izLrkfor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gsrq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dirty="0"/>
                        <a:t>“IMPARC”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LkaLFkk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enn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tkosxh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ftlls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lacaf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lHkh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izksflfMaXk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dirty="0"/>
                        <a:t>E-Publish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vksj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jk"Vªh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vksj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varZjk"Vªh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Lrj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uke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ldsA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7091" marR="67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ekpZ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2018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i;kZoj.k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fo"k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,d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fnolh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laxks"Bh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vk;ksftr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rS;kjh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jgh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</a:txBody>
                  <a:tcPr marL="67091" marR="67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52400"/>
          <a:ext cx="8915400" cy="6476999"/>
        </p:xfrm>
        <a:graphic>
          <a:graphicData uri="http://schemas.openxmlformats.org/drawingml/2006/table">
            <a:tbl>
              <a:tblPr/>
              <a:tblGrid>
                <a:gridCol w="4457700"/>
                <a:gridCol w="4457700"/>
              </a:tblGrid>
              <a:tr h="18505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bZ&amp;ykbZczsjh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ykbZczsjh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,d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i`Fkd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CykWd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LFkkukarfjr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dirty="0"/>
                        <a:t>E-Library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ifjofrZr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ykbZczsjh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daI;wVjkbZTM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fn’kk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izFke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dk;Zokgh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: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ykbZcszjh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orZeku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iqLRkdksa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,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Dlsy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'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khV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daI;wVj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viyksM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jgk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58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ck;ksesfVz~d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e’khu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LVkQ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vkus&amp;tkus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fu;a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=.k ,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mudh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iwjs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le;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mifLFkrh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lqfuf’pr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gsrq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o"kZ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ck;ksesfVªd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e’khu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yxokus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}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kjk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LVkQ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mifLFkfr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ntZ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gsrq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ck;ksesfVz~d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e’khu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fd;s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izfdz;k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iw.kZ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yh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xbZ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Fkh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fdURkq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lfefr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}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kjk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;g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dgk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x;k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lfefr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lHkh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laLFkkuksa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ck;ksesfVz~d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e’khu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lfefr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}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kjk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,d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lkFk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baLVkWy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nh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tkosxh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5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lhlhVhoh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dSejk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;</a:t>
                      </a: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qDr</a:t>
                      </a:r>
                      <a:r>
                        <a:rPr lang="en-US" sz="2600" b="1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ifjlj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lEiw.kZ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ifjlj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lh-lh-Vh-Ogh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-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dSejk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qDr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cukus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py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jgk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tks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cgqr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tYnh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iw.kZ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gksus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okyk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6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kky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ifjlj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,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d{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kk;sa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iw.kZr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%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lhlhVhoh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dSejs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fuxjkuh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blds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vykok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08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dSejs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vkSj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dz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djus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dh ;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kstuk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6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6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52400"/>
          <a:ext cx="8686800" cy="6400800"/>
        </p:xfrm>
        <a:graphic>
          <a:graphicData uri="http://schemas.openxmlformats.org/drawingml/2006/table">
            <a:tbl>
              <a:tblPr/>
              <a:tblGrid>
                <a:gridCol w="3505200"/>
                <a:gridCol w="5181600"/>
              </a:tblGrid>
              <a:tr h="64008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egkfo|ky</a:t>
                      </a:r>
                      <a:r>
                        <a:rPr lang="en-US" sz="2300" b="1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3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ifjlj</a:t>
                      </a:r>
                      <a:endParaRPr lang="en-US" sz="23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lEiw.kZ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egkfo|ky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;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iqrkbZ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,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lQkbZ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	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d{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kkvksa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leqfpr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QuhZpj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O;oLFkk</a:t>
                      </a:r>
                      <a:endParaRPr lang="en-US" sz="23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ifjlj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egkiq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:"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fp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= ,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/;s;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okD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yxokuk</a:t>
                      </a:r>
                      <a:endParaRPr lang="en-US" sz="23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dSaVhu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O;oLFkk</a:t>
                      </a:r>
                      <a:endParaRPr lang="en-US" sz="23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Nk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=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kvksa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gsrq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okW’k:e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,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lqlfTtr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dkWeu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:e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O;oLFkk</a:t>
                      </a:r>
                      <a:endParaRPr lang="en-US" sz="23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,d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lqlfTtr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vkWMhVksfj;e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fuekZ.k</a:t>
                      </a:r>
                      <a:endParaRPr lang="en-US" sz="23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laiw.kZ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egkfo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/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kky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;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iqrkbZ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,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lQkbZ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le;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gksrh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jgrh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egkfo|ky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}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kjk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lrr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iz;kl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djds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uxj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fuxe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vksj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egkfo|ky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MLVchu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yxok;s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x,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ifjlj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gjkHkjk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j[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kus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fy;s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,d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vkSj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cxhps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fuekZ.k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fd;k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tk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pqdk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iz;ksx’kkykvksa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Hkh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lqlfTtr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fd;k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x;k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 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lHkh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d{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kkvksa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leqfpr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QuhZpj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O;oLFkk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ifjlj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fofHkUu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LFkkuksa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egkiq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:"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fp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= ,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okD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;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yxok;s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tk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pqds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dSaVhu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O;oLFkk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vkt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fnukad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rd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ugha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gks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ldh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fdUrq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;g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dk;Z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izLRkkfor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Nk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=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kvksa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gsrq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dkWeu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:e ,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i`Fkd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okW’k:e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O;oLFkk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tk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pqdh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vkWuykbu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ijh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{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kkvksa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gsrq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dEI;wVjkbTM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ySc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cukus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gsrq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dEiuh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okyksa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cqykdj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LFkku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fn[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kk;k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x;k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fdUrq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muds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vuqlkj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ySc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gsrq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LFkku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i;kZIr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ugha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gS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]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vr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%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ubZ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ySc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fuekZ.k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djds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mls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dEI;wVjkbTM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fd;k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300" dirty="0" err="1">
                          <a:latin typeface="Kruti Dev 016" pitchFamily="2" charset="0"/>
                          <a:ea typeface="SimSun"/>
                          <a:cs typeface="Mangal"/>
                        </a:rPr>
                        <a:t>tkosxk</a:t>
                      </a:r>
                      <a:r>
                        <a:rPr lang="en-US" sz="2300" dirty="0">
                          <a:latin typeface="Kruti Dev 016" pitchFamily="2" charset="0"/>
                          <a:ea typeface="SimSun"/>
                          <a:cs typeface="Mangal"/>
                        </a:rPr>
                        <a:t> A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28600"/>
          <a:ext cx="8458200" cy="6324600"/>
        </p:xfrm>
        <a:graphic>
          <a:graphicData uri="http://schemas.openxmlformats.org/drawingml/2006/table">
            <a:tbl>
              <a:tblPr/>
              <a:tblGrid>
                <a:gridCol w="4229100"/>
                <a:gridCol w="4229100"/>
              </a:tblGrid>
              <a:tr h="63246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ØhM+k</a:t>
                      </a:r>
                      <a:r>
                        <a:rPr lang="en-US" sz="2400" b="1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xfrfof</a:t>
                      </a:r>
                      <a:r>
                        <a:rPr lang="en-US" sz="2400" b="1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400" b="1" dirty="0" err="1">
                          <a:latin typeface="Kruti Dev 016" pitchFamily="2" charset="0"/>
                          <a:ea typeface="Calibri"/>
                          <a:cs typeface="Mangal"/>
                        </a:rPr>
                        <a:t>k;kWa</a:t>
                      </a:r>
                      <a:endParaRPr lang="en-US" sz="24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LiksVZ~l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dkWEiysDl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ds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fuekZ.k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dh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rS;kjh</a:t>
                      </a:r>
                      <a:endParaRPr lang="en-US" sz="24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egkfo|ky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;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es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eYVh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fte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fuekZ.k</a:t>
                      </a:r>
                      <a:endParaRPr lang="en-US" sz="24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LiksVZ~l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lsehukj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dk</a:t>
                      </a:r>
                      <a:r>
                        <a:rPr lang="en-US" sz="2400" dirty="0">
                          <a:latin typeface="Kruti Dev 016" pitchFamily="2" charset="0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SimSun"/>
                          <a:cs typeface="Mangal"/>
                        </a:rPr>
                        <a:t>vk;kstu</a:t>
                      </a:r>
                      <a:endParaRPr lang="en-US" sz="2400" dirty="0">
                        <a:latin typeface="Kruti Dev 016" pitchFamily="2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egkfo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kky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;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ifjlj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lfefr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vFkd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iz;klksa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}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kjk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,d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LiksVZ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dkWEIkysDl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,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vkWfMVksfj;e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fuekZ.k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dk;Z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izxfr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ij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gS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A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LiksV~Zl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lsehukj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rFkk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okf"kZd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[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ksy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mRlo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Qjojh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ekg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400" dirty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lEiUu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gks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pqds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400" dirty="0" smtClean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latin typeface="Kruti Dev 016" pitchFamily="2" charset="0"/>
                        <a:ea typeface="Calibri"/>
                        <a:cs typeface="Mangal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izfr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o”kZ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29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vxLr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[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ksy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fnol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ds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miy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{;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esa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[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ksy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vf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/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kdkjh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dks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lEekfur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fd;k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tkrk</a:t>
                      </a:r>
                      <a:r>
                        <a:rPr lang="en-US" sz="2400" dirty="0" smtClean="0">
                          <a:latin typeface="Kruti Dev 016" pitchFamily="2" charset="0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dirty="0" err="1" smtClean="0">
                          <a:latin typeface="Kruti Dev 016" pitchFamily="2" charset="0"/>
                          <a:ea typeface="Calibri"/>
                          <a:cs typeface="Mangal"/>
                        </a:rPr>
                        <a:t>gSA</a:t>
                      </a:r>
                      <a:endParaRPr lang="en-US" sz="2400" dirty="0">
                        <a:latin typeface="Kruti Dev 016" pitchFamily="2" charset="0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304800" y="76200"/>
            <a:ext cx="8458200" cy="1066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04800" y="76200"/>
            <a:ext cx="8534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visf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{</a:t>
            </a:r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kr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 </a:t>
            </a:r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Nk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= la[;k l= </a:t>
            </a:r>
            <a:r>
              <a:rPr lang="en-US" altLang="en-US" sz="4500" b="1" dirty="0" smtClean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2018&amp;19]</a:t>
            </a:r>
            <a:endParaRPr lang="en-US" altLang="en-US" sz="4500" dirty="0">
              <a:solidFill>
                <a:schemeClr val="bg1"/>
              </a:solidFill>
              <a:ea typeface="Calibri" pitchFamily="34" charset="0"/>
              <a:cs typeface="Mangal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1219200"/>
          <a:ext cx="8534400" cy="5392878"/>
        </p:xfrm>
        <a:graphic>
          <a:graphicData uri="http://schemas.openxmlformats.org/drawingml/2006/table">
            <a:tbl>
              <a:tblPr firstRow="1" firstCol="1" bandRow="1"/>
              <a:tblGrid>
                <a:gridCol w="2438400"/>
                <a:gridCol w="1864659"/>
                <a:gridCol w="2438400"/>
                <a:gridCol w="1792941"/>
              </a:tblGrid>
              <a:tr h="38204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Ø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d{kk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fo"k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;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Nk= la[;k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2018&amp;19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-,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llh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 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ih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lh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-,e-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100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59485" algn="ctr"/>
                        </a:tabLst>
                      </a:pP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dEI;wVj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	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155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Ckk;ksyksth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40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ekbØksck;ksyksth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20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bYkSDVªksfuDl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10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2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ch-dke-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59485" algn="ctr"/>
                        </a:tabLst>
                      </a:pP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dEI;wVj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,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Iyhds’ku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75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59485" algn="ctr"/>
                        </a:tabLst>
                      </a:pPr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Iysu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50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3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ch-lh-,-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10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4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,e-,llh- 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jlk;u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10</a:t>
                      </a: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2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ouLifr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fOkKku</a:t>
                      </a:r>
                      <a:endParaRPr lang="en-US" sz="1600" dirty="0" smtClean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10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2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izk.kh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effectLst/>
                          <a:latin typeface="Kruti Dev 016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foKku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Kruti Dev 016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7778" marR="5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10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4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dqy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Kruti Dev 01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490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Kruti Dev 01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8454" marR="584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304800" y="304800"/>
            <a:ext cx="8458200" cy="12192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04800" y="290513"/>
            <a:ext cx="8534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visf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{</a:t>
            </a:r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kr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 </a:t>
            </a:r>
            <a:r>
              <a:rPr lang="en-US" altLang="en-US" sz="4500" b="1" dirty="0" err="1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Nk</a:t>
            </a:r>
            <a:r>
              <a:rPr lang="en-US" altLang="en-US" sz="4500" b="1" dirty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= la[;k l= </a:t>
            </a:r>
            <a:r>
              <a:rPr lang="en-US" altLang="en-US" sz="4500" b="1" dirty="0" smtClean="0">
                <a:solidFill>
                  <a:schemeClr val="bg1"/>
                </a:solidFill>
                <a:latin typeface="Kruti Dev 165" pitchFamily="2" charset="0"/>
                <a:ea typeface="Calibri" pitchFamily="34" charset="0"/>
                <a:cs typeface="Mangal" pitchFamily="18" charset="0"/>
              </a:rPr>
              <a:t>2018&amp;19</a:t>
            </a:r>
            <a:endParaRPr lang="en-US" altLang="en-US" sz="4500" dirty="0">
              <a:solidFill>
                <a:schemeClr val="bg1"/>
              </a:solidFill>
              <a:ea typeface="Calibri" pitchFamily="34" charset="0"/>
              <a:cs typeface="Mangal" pitchFamily="18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609600" y="16002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DSC_23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048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43200" y="6096000"/>
            <a:ext cx="3505200" cy="60960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Jh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lnkf’ko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x.ks’k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xks</a:t>
            </a:r>
            <a:r>
              <a:rPr lang="en-US" sz="2400" dirty="0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[</a:t>
            </a: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kys</a:t>
            </a:r>
            <a:endParaRPr lang="en-US" sz="2400" dirty="0">
              <a:solidFill>
                <a:srgbClr val="FF0000"/>
              </a:solidFill>
              <a:latin typeface="Kruti Dev 165" pitchFamily="2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Kruti Dev 165" pitchFamily="2" charset="0"/>
                <a:ea typeface="+mj-ea"/>
                <a:cs typeface="+mj-cs"/>
              </a:rPr>
              <a:t>laLFkkid</a:t>
            </a:r>
            <a:endParaRPr lang="en-US" sz="2400" dirty="0">
              <a:solidFill>
                <a:srgbClr val="FF0000"/>
              </a:solidFill>
              <a:latin typeface="Kruti Dev 165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2667000" y="76200"/>
            <a:ext cx="3886200" cy="182880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" y="41493"/>
            <a:ext cx="8763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vkxkeh</a:t>
            </a:r>
            <a:r>
              <a:rPr lang="en-US" sz="3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3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</a:t>
            </a:r>
            <a:r>
              <a:rPr lang="en-US" sz="3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;</a:t>
            </a:r>
            <a:r>
              <a:rPr lang="en-US" sz="3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kstuk</a:t>
            </a:r>
            <a:endParaRPr lang="en-US" sz="3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o"kZ</a:t>
            </a:r>
            <a:r>
              <a:rPr lang="en-US" sz="3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3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2018&amp;19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1- </a:t>
            </a:r>
            <a:r>
              <a:rPr lang="en-US" sz="24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4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 la[;k%&amp; </a:t>
            </a:r>
            <a:endParaRPr lang="en-US" sz="24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bl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o"kZ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 la[;k c&lt;+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kus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ds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fy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vko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’;d lHkh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tSls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mfpr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foKkiu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12oha ds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fo|kfFkZ;ksa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ls le;&amp;le; ij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laidZ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fDot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[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ksy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foKku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ekWMy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bR;kfn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izfr;ksfxrkvksa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es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vk;kstu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fd;k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tkosxkA</a:t>
            </a:r>
            <a:endParaRPr lang="en-US" sz="24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2- u, </a:t>
            </a:r>
            <a:r>
              <a:rPr lang="en-US" sz="24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dkslZ</a:t>
            </a:r>
            <a:r>
              <a:rPr lang="en-US" sz="24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 </a:t>
            </a:r>
            <a:endParaRPr lang="en-US" sz="24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fo'ofo|ky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}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kjk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pkyw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, x,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dqN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u,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dkslsZl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tSls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4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o"khZ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ch-,llh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-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ch-,M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-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rFkk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ch-dkWe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-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ch-,M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-]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ch-dkWe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-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bZ&amp;dkWelZ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bR;kfn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ds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fy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iz;kl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fd;k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tk,xkA</a:t>
            </a:r>
            <a:r>
              <a:rPr lang="en-US" sz="24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ek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[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kuyky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prqosZnh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fo’ofo|ky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ih-th-Mh-lh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-,- ,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Mh-lh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-,- dh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ekU;rk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izkIr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djus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dk;Zokgh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iw.kZ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pqdh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fo’ofo|ky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}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kjk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fujh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k.k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visf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kr</a:t>
            </a:r>
            <a:r>
              <a:rPr lang="en-US" sz="24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4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400" dirty="0">
              <a:latin typeface="Kruti Dev 016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11289"/>
            <a:ext cx="8382000" cy="603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3- </a:t>
            </a:r>
            <a:r>
              <a:rPr lang="en-US" sz="2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ifjfu;e</a:t>
            </a: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28&amp;17¼2½ 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es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izR;sd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fo"k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es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vko’;d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;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ksX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vuqHkoh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/;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kidksa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ifjfu;e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28&amp;17¼2½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varxZr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fu;qfDr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tkosxh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ftlls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'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kf.kd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Lrj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dks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lq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kkjk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ldsA</a:t>
            </a:r>
            <a:endParaRPr lang="en-US" sz="2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4- </a:t>
            </a:r>
            <a:r>
              <a:rPr lang="en-US" sz="2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deZpkfj;ksa</a:t>
            </a: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fu;qfDr</a:t>
            </a: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izR;sd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foHkkx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,oa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vkWfQl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es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vko’;d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deZpkfj;ksa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fu;qfDr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,d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xzsM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fu/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kkZfjr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djus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;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kstuk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ftlls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ds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lqpk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: :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ls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ldsA</a:t>
            </a:r>
            <a:endParaRPr lang="en-US" sz="2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5- </a:t>
            </a:r>
            <a:r>
              <a:rPr lang="en-US" sz="2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dzhM+k</a:t>
            </a: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xfrfof</a:t>
            </a: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en-US" sz="2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k;ka</a:t>
            </a: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Kruti Dev 016" pitchFamily="2" charset="0"/>
              </a:rPr>
              <a:t>,d </a:t>
            </a:r>
            <a:r>
              <a:rPr lang="en-US" sz="2600" dirty="0" err="1">
                <a:latin typeface="Kruti Dev 016" pitchFamily="2" charset="0"/>
              </a:rPr>
              <a:t>vk</a:t>
            </a:r>
            <a:r>
              <a:rPr lang="en-US" sz="2600" dirty="0">
                <a:latin typeface="Kruti Dev 016" pitchFamily="2" charset="0"/>
              </a:rPr>
              <a:t>/</a:t>
            </a:r>
            <a:r>
              <a:rPr lang="en-US" sz="2600" dirty="0" err="1">
                <a:latin typeface="Kruti Dev 016" pitchFamily="2" charset="0"/>
              </a:rPr>
              <a:t>kqfud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dzhM+k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foHkkx</a:t>
            </a:r>
            <a:r>
              <a:rPr lang="en-US" sz="2600" dirty="0">
                <a:latin typeface="Kruti Dev 016" pitchFamily="2" charset="0"/>
              </a:rPr>
              <a:t> ds </a:t>
            </a:r>
            <a:r>
              <a:rPr lang="en-US" sz="2600" dirty="0" err="1">
                <a:latin typeface="Kruti Dev 016" pitchFamily="2" charset="0"/>
              </a:rPr>
              <a:t>fuekZ.k</a:t>
            </a:r>
            <a:r>
              <a:rPr lang="en-US" sz="2600" dirty="0">
                <a:latin typeface="Kruti Dev 016" pitchFamily="2" charset="0"/>
              </a:rPr>
              <a:t> dh </a:t>
            </a:r>
            <a:r>
              <a:rPr lang="en-US" sz="2600" dirty="0" err="1">
                <a:latin typeface="Kruti Dev 016" pitchFamily="2" charset="0"/>
              </a:rPr>
              <a:t>n`f"V</a:t>
            </a:r>
            <a:r>
              <a:rPr lang="en-US" sz="2600" dirty="0">
                <a:latin typeface="Kruti Dev 016" pitchFamily="2" charset="0"/>
              </a:rPr>
              <a:t> ls </a:t>
            </a:r>
            <a:r>
              <a:rPr lang="en-US" sz="2600" dirty="0" err="1">
                <a:latin typeface="Kruti Dev 016" pitchFamily="2" charset="0"/>
              </a:rPr>
              <a:t>bl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o"kZ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egkfo|ky</a:t>
            </a:r>
            <a:r>
              <a:rPr lang="en-US" sz="2600" dirty="0">
                <a:latin typeface="Kruti Dev 016" pitchFamily="2" charset="0"/>
              </a:rPr>
              <a:t>; es [</a:t>
            </a:r>
            <a:r>
              <a:rPr lang="en-US" sz="2600" dirty="0" err="1">
                <a:latin typeface="Kruti Dev 016" pitchFamily="2" charset="0"/>
              </a:rPr>
              <a:t>kks</a:t>
            </a:r>
            <a:r>
              <a:rPr lang="en-US" sz="2600" dirty="0">
                <a:latin typeface="Kruti Dev 016" pitchFamily="2" charset="0"/>
              </a:rPr>
              <a:t>&amp;[</a:t>
            </a:r>
            <a:r>
              <a:rPr lang="en-US" sz="2600" dirty="0" err="1">
                <a:latin typeface="Kruti Dev 016" pitchFamily="2" charset="0"/>
              </a:rPr>
              <a:t>kks</a:t>
            </a:r>
            <a:r>
              <a:rPr lang="en-US" sz="2600" dirty="0">
                <a:latin typeface="Kruti Dev 016" pitchFamily="2" charset="0"/>
              </a:rPr>
              <a:t>] </a:t>
            </a:r>
            <a:r>
              <a:rPr lang="en-US" sz="2600" dirty="0" err="1">
                <a:latin typeface="Kruti Dev 016" pitchFamily="2" charset="0"/>
              </a:rPr>
              <a:t>okWyhckWy</a:t>
            </a:r>
            <a:r>
              <a:rPr lang="en-US" sz="2600" dirty="0">
                <a:latin typeface="Kruti Dev 016" pitchFamily="2" charset="0"/>
              </a:rPr>
              <a:t>] </a:t>
            </a:r>
            <a:r>
              <a:rPr lang="en-US" sz="2600" dirty="0" err="1">
                <a:latin typeface="Kruti Dev 016" pitchFamily="2" charset="0"/>
              </a:rPr>
              <a:t>cSMfeaVu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gsrq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eSnku@dksVZ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dk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fuekZ.k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fd;k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tkosxkA</a:t>
            </a:r>
            <a:r>
              <a:rPr lang="en-US" sz="2600" dirty="0">
                <a:latin typeface="Kruti Dev 016" pitchFamily="2" charset="0"/>
              </a:rPr>
              <a:t> [</a:t>
            </a:r>
            <a:r>
              <a:rPr lang="en-US" sz="2600" dirty="0" err="1">
                <a:latin typeface="Kruti Dev 016" pitchFamily="2" charset="0"/>
              </a:rPr>
              <a:t>ksy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odZ’kkWi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dk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vk;kstu</a:t>
            </a:r>
            <a:r>
              <a:rPr lang="en-US" sz="2600" dirty="0">
                <a:latin typeface="Kruti Dev 016" pitchFamily="2" charset="0"/>
              </a:rPr>
              <a:t> Hkh </a:t>
            </a:r>
            <a:r>
              <a:rPr lang="en-US" sz="2600" dirty="0" err="1">
                <a:latin typeface="Kruti Dev 016" pitchFamily="2" charset="0"/>
              </a:rPr>
              <a:t>izLrkfor</a:t>
            </a:r>
            <a:r>
              <a:rPr lang="en-US" sz="2600" dirty="0">
                <a:latin typeface="Kruti Dev 016" pitchFamily="2" charset="0"/>
              </a:rPr>
              <a:t> </a:t>
            </a:r>
            <a:r>
              <a:rPr lang="en-US" sz="2600" dirty="0" err="1">
                <a:latin typeface="Kruti Dev 016" pitchFamily="2" charset="0"/>
              </a:rPr>
              <a:t>gSA</a:t>
            </a:r>
            <a:endParaRPr lang="en-US" sz="2600" dirty="0">
              <a:latin typeface="Kruti Dev 016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686800" cy="5493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6- </a:t>
            </a:r>
            <a:r>
              <a:rPr lang="en-US" sz="2600" b="1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dk;kZy</a:t>
            </a:r>
            <a:r>
              <a:rPr lang="en-US" sz="2600" b="1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;%&amp;</a:t>
            </a:r>
            <a:endParaRPr lang="en-US" sz="2600" dirty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ds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dk;kZy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ksX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vuqHkfo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dEI;wVj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vkWijsVj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[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kkiky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fu;qfDr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tkosxhA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dk;kZYk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vkWfQl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vkWVkses’ku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lkW¶Vos;j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baLVky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pqdk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laiw.kZ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fofRr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vdknfed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MkVk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dEI;wVjhd`r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tk;sxkA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orZeku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lkW¶Vos;j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loZj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rduhdh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=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qfV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dkj.k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lqpk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: :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fdz;kafor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ugha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jgk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7-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ck;ksesfVªd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e’khu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es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LVkQ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vkus&amp;tkus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ij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fu;a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=.k ,oa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mudh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es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iwjs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le;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mifLFkrh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lqfuf’pr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djus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bl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o"kZ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ck;ksesfVªd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e’khu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yxokus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;</a:t>
            </a:r>
            <a:r>
              <a:rPr lang="en-US" sz="2600" dirty="0" err="1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kstuk</a:t>
            </a:r>
            <a:r>
              <a:rPr lang="en-US" sz="2600" dirty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1"/>
            <a:ext cx="8382000" cy="626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8- </a:t>
            </a:r>
            <a:r>
              <a:rPr lang="en-US" sz="2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E-Library</a:t>
            </a:r>
            <a:r>
              <a:rPr lang="en-US" sz="2600" b="1" dirty="0" smtClean="0">
                <a:latin typeface="Kruti Dev 010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600" dirty="0" smtClean="0"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ykbZczsjh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,d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i`Fkd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CykWd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LFkkukarfjr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mls</a:t>
            </a:r>
            <a:r>
              <a:rPr lang="en-US" sz="2600" dirty="0" smtClean="0"/>
              <a:t> E-Library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ifjofrZr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djus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kstuk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LVkQ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vuqla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tkx`fr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mRiUu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djus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‘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/k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okf”kZd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lnL;rk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tk;sxh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rFkk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iBu&amp;ikBu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bUgs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iqLrdky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miyC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/k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djk;k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tk;sxkA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ykbZczsjh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dEI;wVj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vkWijsVj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fu;qfDr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tk;sxh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rkfd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ykbZczsjh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mifLFkr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iqLrdksa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dEI;wVjhd`r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Dlsy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‘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khV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cukbZ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tkosxh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ftlls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iqLrdksa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MkVkcsl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fufeZr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ldsA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ykbZczsjh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iqLrdksa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/>
              <a:t> E-Version 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dh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lnL;rk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yh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tk;sxhA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ftlls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de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iqLrdksa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ls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Hkh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vf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/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kd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fo|kfFkZ;ks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ykHk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cs typeface="Mangal" panose="02040503050203030202" pitchFamily="18" charset="0"/>
              </a:rPr>
              <a:t>ldsA</a:t>
            </a:r>
            <a:endParaRPr lang="en-US" sz="2600" dirty="0" smtClean="0">
              <a:latin typeface="Kruti Dev 016" pitchFamily="2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9-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odZ’kkWi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o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lsehukj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izfro"kZ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fdlh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u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fdlh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fo"k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odZ’kkWi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lsehukj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djokuk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izLrkfor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600" dirty="0" smtClean="0">
              <a:latin typeface="Kruti Dev 016" pitchFamily="2" charset="0"/>
              <a:cs typeface="Mangal" panose="020405030502030302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7693"/>
            <a:ext cx="8763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10-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dSaVhu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O;oLFkk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tkosxhA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11-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ehfVax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gkWy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%&amp;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egkfo|ky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,d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O;ofLFkr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ehfVax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gkWy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fuekZ.k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izLrkfor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gSA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12-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okgu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%&amp;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egkfo|ky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dk;Z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gsrq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Lo;a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,d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okgu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dz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djus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dh ;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kstuk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gSA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13-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m|ferk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fodkl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%&amp;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egkfo|ky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kkuea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=h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jkstxkj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;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kstuk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varxZr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dbZ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NksVs&amp;NksVs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dkslsZl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izkjaHk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fd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tk,axs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ftlls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Lojkstxkj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dks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c&lt;+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fey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lds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tSls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eksckbZy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dEI;wVj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fjis;fjax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] ?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kjsyw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midj.kksa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dh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ejEer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isaV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VsDuksyksth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bR;kfnA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eihdkWu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}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kjk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vk;ksftr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fnolh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izf’k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{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k.k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egkfo|ky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MkW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Ogh-ds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xqIrk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us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lgHkkfxrk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dhA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14-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ouLifr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ikS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k’kkyk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blds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varxZr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vkS"kf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/k;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ikS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u{k=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okfVdk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fuekZ.k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izLrkfor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15-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LekVZ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Dyklsl</a:t>
            </a:r>
            <a:r>
              <a:rPr lang="en-US" sz="27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7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571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lHkh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d{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kkvksa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LekVZ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Dykl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izkstsDVj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rFkk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ifCyd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ukmalesaV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flLVe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yxk;k</a:t>
            </a:r>
            <a:r>
              <a:rPr lang="en-US" sz="27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7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tk,xkA</a:t>
            </a:r>
            <a:endParaRPr lang="en-US" sz="2600" dirty="0">
              <a:latin typeface="Kruti Dev 016" pitchFamily="2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35553"/>
            <a:ext cx="86868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16- </a:t>
            </a:r>
            <a:r>
              <a:rPr lang="en-US" sz="2000" b="1" dirty="0" smtClean="0"/>
              <a:t>NAAC 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9144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000" b="1" dirty="0" smtClean="0"/>
              <a:t>NAAC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fujh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k.k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fudV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Hkfo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”;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djkuk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izLrkfor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ftlds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fy;s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FkklaHko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vko’;d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rS;kfj;ka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jgha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9144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17-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/;kid] v/;kid ,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fo|kfFkZ;ksa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lgHkkfxrk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%&amp;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9144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fo|kfFkZ;ksa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fy;s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kidks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lkFk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okrkZyki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ijke’kZ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okrkoj.k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[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kqyk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gqvk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vuqdwy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le; &amp; le;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/;kid u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dsoy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vius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fo”k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lacaf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vfirq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O;fDrxr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leL;kvksa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lqudj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mUgsa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fujkdj.k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iznku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djrs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o”kZ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,d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iz;ksx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izkjEHk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ftlesa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leLr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kidks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vyx&amp;vyx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Hkkxksa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foHkkftr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ftUgsa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gkmLk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uke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tkuk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izR;sd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gkml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dqN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lfEefyr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gkml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tqMus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okys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la[;k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dqy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 la[;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k@egkfo|ky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kidksa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la[;k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vuqikr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izkIr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tkrh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endParaRPr lang="en-US" sz="2600" dirty="0" smtClean="0">
              <a:latin typeface="Kruti Dev 016" pitchFamily="2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214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18-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xq.koRrk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fodkl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%&amp;</a:t>
            </a:r>
          </a:p>
          <a:p>
            <a:pPr marL="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fdlh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Hkh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laLFkk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dh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mRrjksRrj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izxfr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xq.koRrk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/;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nsuk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vfrvko’;d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xq.koRrk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fo’ks”k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/;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j[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izkFkfed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y{;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fo|kFkhZ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u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dsoy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f’kf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vfirq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mlesa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xq.kks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Hkh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fodkl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le;&amp;le;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sls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dk;Zdzeksa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dk;Z’kkykvksa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vk;kstu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ftlls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v/;kid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laca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/k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izxk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&lt;+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rFkk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xq.koRrk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fodflr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ldsA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fujarj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sls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dk;Zdze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tkrs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jgs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rFkk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vkxkeh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Hkfo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”;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Hkh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tkrs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jgsaxs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ftuls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xq.koRrk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fodkl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gks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ldsA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rkjrE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}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kjk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dbZ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dk;Zdze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x;s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ftuesa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eq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[; :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xzkgd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tkx:drk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vkikrdkyhu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lsokvksa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dk;Z’kkyk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m|ksx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foHkkx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}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kjk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dk;Z’kkyk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jDrnku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f’kfoj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us= ,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nar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ifj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k.k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f’kfoj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bR;kfnA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vkxkeh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o”kZ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2018&amp;19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**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LoPNrk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o”kZ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**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: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euk;k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tk;sxkA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bl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o”kZ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egkfo|ky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;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leLr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ifjos’k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]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dk;Zdze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vkSj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O;ogkj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blh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vuq:Ik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fufeZr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fd;s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tkosaxsA</a:t>
            </a:r>
            <a:r>
              <a:rPr lang="en-US" sz="2600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endParaRPr lang="en-US" sz="2600" dirty="0" smtClean="0">
              <a:latin typeface="Kruti Dev 016" pitchFamily="2" charset="0"/>
              <a:cs typeface="Mangal" panose="020405030502030302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214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19-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Jh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xqjos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ue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 %&amp;</a:t>
            </a:r>
          </a:p>
          <a:p>
            <a:pPr marL="571500" algn="ctr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Kruti Dev 016" pitchFamily="2" charset="0"/>
              </a:rPr>
              <a:t>** </a:t>
            </a:r>
            <a:r>
              <a:rPr lang="en-US" sz="2600" dirty="0" err="1" smtClean="0">
                <a:latin typeface="Kruti Dev 016" pitchFamily="2" charset="0"/>
              </a:rPr>
              <a:t>xq</a:t>
            </a:r>
            <a:r>
              <a:rPr lang="en-US" sz="2600" dirty="0" smtClean="0">
                <a:latin typeface="Kruti Dev 016" pitchFamily="2" charset="0"/>
              </a:rPr>
              <a:t># </a:t>
            </a:r>
            <a:r>
              <a:rPr lang="en-US" sz="2600" dirty="0" err="1" smtClean="0">
                <a:latin typeface="Kruti Dev 016" pitchFamily="2" charset="0"/>
              </a:rPr>
              <a:t>czEgk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xq</a:t>
            </a:r>
            <a:r>
              <a:rPr lang="en-US" sz="2600" dirty="0" smtClean="0">
                <a:latin typeface="Kruti Dev 016" pitchFamily="2" charset="0"/>
              </a:rPr>
              <a:t># </a:t>
            </a:r>
            <a:r>
              <a:rPr lang="en-US" sz="2600" dirty="0" err="1" smtClean="0">
                <a:latin typeface="Kruti Dev 016" pitchFamily="2" charset="0"/>
              </a:rPr>
              <a:t>fo".kw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xq</a:t>
            </a:r>
            <a:r>
              <a:rPr lang="en-US" sz="2600" dirty="0" smtClean="0">
                <a:latin typeface="Kruti Dev 016" pitchFamily="2" charset="0"/>
              </a:rPr>
              <a:t>#% </a:t>
            </a:r>
            <a:r>
              <a:rPr lang="en-US" sz="2600" dirty="0" err="1" smtClean="0">
                <a:latin typeface="Kruti Dev 016" pitchFamily="2" charset="0"/>
              </a:rPr>
              <a:t>nsoks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egs'ojk</a:t>
            </a:r>
            <a:r>
              <a:rPr lang="en-US" sz="2600" dirty="0" smtClean="0">
                <a:latin typeface="Kruti Dev 016" pitchFamily="2" charset="0"/>
              </a:rPr>
              <a:t/>
            </a:r>
            <a:br>
              <a:rPr lang="en-US" sz="2600" dirty="0" smtClean="0">
                <a:latin typeface="Kruti Dev 016" pitchFamily="2" charset="0"/>
              </a:rPr>
            </a:br>
            <a:r>
              <a:rPr lang="en-US" sz="2600" dirty="0" err="1" smtClean="0">
                <a:latin typeface="Kruti Dev 016" pitchFamily="2" charset="0"/>
              </a:rPr>
              <a:t>xq</a:t>
            </a:r>
            <a:r>
              <a:rPr lang="en-US" sz="2600" dirty="0" smtClean="0">
                <a:latin typeface="Kruti Dev 016" pitchFamily="2" charset="0"/>
              </a:rPr>
              <a:t># </a:t>
            </a:r>
            <a:r>
              <a:rPr lang="en-US" sz="2600" dirty="0" err="1" smtClean="0">
                <a:latin typeface="Kruti Dev 016" pitchFamily="2" charset="0"/>
              </a:rPr>
              <a:t>lk</a:t>
            </a:r>
            <a:r>
              <a:rPr lang="en-US" sz="2600" dirty="0" smtClean="0">
                <a:latin typeface="Kruti Dev 016" pitchFamily="2" charset="0"/>
              </a:rPr>
              <a:t>{</a:t>
            </a:r>
            <a:r>
              <a:rPr lang="en-US" sz="2600" dirty="0" err="1" smtClean="0">
                <a:latin typeface="Kruti Dev 016" pitchFamily="2" charset="0"/>
              </a:rPr>
              <a:t>kkr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ijczEg</a:t>
            </a:r>
            <a:r>
              <a:rPr lang="en-US" sz="2600" dirty="0" smtClean="0">
                <a:latin typeface="Kruti Dev 016" pitchFamily="2" charset="0"/>
              </a:rPr>
              <a:t>% </a:t>
            </a:r>
            <a:r>
              <a:rPr lang="en-US" sz="2600" dirty="0" err="1" smtClean="0">
                <a:latin typeface="Kruti Dev 016" pitchFamily="2" charset="0"/>
              </a:rPr>
              <a:t>rLeS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Jh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xq#os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ue</a:t>
            </a:r>
            <a:r>
              <a:rPr lang="en-US" sz="2600" dirty="0" smtClean="0">
                <a:latin typeface="Kruti Dev 016" pitchFamily="2" charset="0"/>
              </a:rPr>
              <a:t>% **</a:t>
            </a:r>
          </a:p>
          <a:p>
            <a:pPr marL="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 smtClean="0">
                <a:latin typeface="Kruti Dev 016" pitchFamily="2" charset="0"/>
              </a:rPr>
              <a:t>xq</a:t>
            </a:r>
            <a:r>
              <a:rPr lang="en-US" sz="2600" dirty="0" smtClean="0">
                <a:latin typeface="Kruti Dev 016" pitchFamily="2" charset="0"/>
              </a:rPr>
              <a:t>: dh </a:t>
            </a:r>
            <a:r>
              <a:rPr lang="en-US" sz="2600" dirty="0" err="1" smtClean="0">
                <a:latin typeface="Kruti Dev 016" pitchFamily="2" charset="0"/>
              </a:rPr>
              <a:t>egRork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n’kkZrk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gqbZ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mDr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iafDr;ka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bl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ckr</a:t>
            </a:r>
            <a:r>
              <a:rPr lang="en-US" sz="2600" dirty="0" smtClean="0">
                <a:latin typeface="Kruti Dev 016" pitchFamily="2" charset="0"/>
              </a:rPr>
              <a:t> dh </a:t>
            </a:r>
            <a:r>
              <a:rPr lang="en-US" sz="2600" dirty="0" smtClean="0">
                <a:latin typeface="Kruti Dev 016" pitchFamily="2" charset="0"/>
              </a:rPr>
              <a:t>|</a:t>
            </a:r>
            <a:r>
              <a:rPr lang="en-US" sz="2600" dirty="0" err="1" smtClean="0">
                <a:latin typeface="Kruti Dev 016" pitchFamily="2" charset="0"/>
              </a:rPr>
              <a:t>ksrd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xq</a:t>
            </a:r>
            <a:r>
              <a:rPr lang="en-US" sz="2600" dirty="0" smtClean="0">
                <a:latin typeface="Kruti Dev 016" pitchFamily="2" charset="0"/>
              </a:rPr>
              <a:t>: </a:t>
            </a:r>
            <a:r>
              <a:rPr lang="en-US" sz="2600" dirty="0" err="1" smtClean="0">
                <a:latin typeface="Kruti Dev 016" pitchFamily="2" charset="0"/>
              </a:rPr>
              <a:t>dk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f’k</a:t>
            </a:r>
            <a:r>
              <a:rPr lang="en-US" sz="2600" dirty="0" smtClean="0">
                <a:latin typeface="Kruti Dev 016" pitchFamily="2" charset="0"/>
              </a:rPr>
              <a:t>”;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izfr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Lusg</a:t>
            </a:r>
            <a:r>
              <a:rPr lang="en-US" sz="2600" dirty="0" smtClean="0">
                <a:latin typeface="Kruti Dev 016" pitchFamily="2" charset="0"/>
              </a:rPr>
              <a:t> ,</a:t>
            </a:r>
            <a:r>
              <a:rPr lang="en-US" sz="2600" dirty="0" err="1" smtClean="0">
                <a:latin typeface="Kruti Dev 016" pitchFamily="2" charset="0"/>
              </a:rPr>
              <a:t>oa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f’k</a:t>
            </a:r>
            <a:r>
              <a:rPr lang="en-US" sz="2600" dirty="0" smtClean="0">
                <a:latin typeface="Kruti Dev 016" pitchFamily="2" charset="0"/>
              </a:rPr>
              <a:t>”; dh </a:t>
            </a:r>
            <a:r>
              <a:rPr lang="en-US" sz="2600" dirty="0" err="1" smtClean="0">
                <a:latin typeface="Kruti Dev 016" pitchFamily="2" charset="0"/>
              </a:rPr>
              <a:t>xq</a:t>
            </a:r>
            <a:r>
              <a:rPr lang="en-US" sz="2600" dirty="0" smtClean="0">
                <a:latin typeface="Kruti Dev 016" pitchFamily="2" charset="0"/>
              </a:rPr>
              <a:t>: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izfr</a:t>
            </a:r>
            <a:r>
              <a:rPr lang="en-US" sz="2600" dirty="0" smtClean="0">
                <a:latin typeface="Kruti Dev 016" pitchFamily="2" charset="0"/>
              </a:rPr>
              <a:t> J)k </a:t>
            </a:r>
            <a:r>
              <a:rPr lang="en-US" sz="2600" dirty="0" err="1" smtClean="0">
                <a:latin typeface="Kruti Dev 016" pitchFamily="2" charset="0"/>
              </a:rPr>
              <a:t>fdlh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Hkh</a:t>
            </a:r>
            <a:r>
              <a:rPr lang="en-US" sz="2600" dirty="0" smtClean="0">
                <a:latin typeface="Kruti Dev 016" pitchFamily="2" charset="0"/>
              </a:rPr>
              <a:t> ‘</a:t>
            </a:r>
            <a:r>
              <a:rPr lang="en-US" sz="2600" dirty="0" err="1" smtClean="0">
                <a:latin typeface="Kruti Dev 016" pitchFamily="2" charset="0"/>
              </a:rPr>
              <a:t>kS</a:t>
            </a:r>
            <a:r>
              <a:rPr lang="en-US" sz="2600" dirty="0" smtClean="0">
                <a:latin typeface="Kruti Dev 016" pitchFamily="2" charset="0"/>
              </a:rPr>
              <a:t>{</a:t>
            </a:r>
            <a:r>
              <a:rPr lang="en-US" sz="2600" dirty="0" err="1" smtClean="0">
                <a:latin typeface="Kruti Dev 016" pitchFamily="2" charset="0"/>
              </a:rPr>
              <a:t>kf.kd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laLFkk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mUufr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iznku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djus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fy;s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vfr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vko’;d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gksrh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egkfo|ky</a:t>
            </a:r>
            <a:r>
              <a:rPr lang="en-US" sz="2600" dirty="0" smtClean="0">
                <a:latin typeface="Kruti Dev 016" pitchFamily="2" charset="0"/>
              </a:rPr>
              <a:t>; </a:t>
            </a:r>
            <a:r>
              <a:rPr lang="en-US" sz="2600" dirty="0" err="1" smtClean="0">
                <a:latin typeface="Kruti Dev 016" pitchFamily="2" charset="0"/>
              </a:rPr>
              <a:t>foxr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dbZ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o”kksZ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 ,</a:t>
            </a:r>
            <a:r>
              <a:rPr lang="en-US" sz="2600" dirty="0" err="1" smtClean="0">
                <a:latin typeface="Kruti Dev 016" pitchFamily="2" charset="0"/>
              </a:rPr>
              <a:t>oa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orZeku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</a:t>
            </a:r>
            <a:r>
              <a:rPr lang="en-US" sz="2600" dirty="0" err="1" smtClean="0">
                <a:latin typeface="Kruti Dev 016" pitchFamily="2" charset="0"/>
              </a:rPr>
              <a:t>ksa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lkFk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feydj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egkfo|ky</a:t>
            </a:r>
            <a:r>
              <a:rPr lang="en-US" sz="2600" dirty="0" smtClean="0">
                <a:latin typeface="Kruti Dev 016" pitchFamily="2" charset="0"/>
              </a:rPr>
              <a:t>; dh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 </a:t>
            </a:r>
            <a:r>
              <a:rPr lang="en-US" sz="2600" dirty="0" err="1" smtClean="0">
                <a:latin typeface="Kruti Dev 016" pitchFamily="2" charset="0"/>
              </a:rPr>
              <a:t>ifj”kn</a:t>
            </a:r>
            <a:r>
              <a:rPr lang="en-US" sz="2600" dirty="0" smtClean="0">
                <a:latin typeface="Kruti Dev 016" pitchFamily="2" charset="0"/>
              </a:rPr>
              <a:t>~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varxZr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dbZ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dk;Zdze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lEiUu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djk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pqdk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ftlesa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vusd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lkekftd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dk;Z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fd;s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x;s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 </a:t>
            </a:r>
            <a:r>
              <a:rPr lang="en-US" sz="2600" dirty="0" err="1" smtClean="0">
                <a:latin typeface="Kruti Dev 016" pitchFamily="2" charset="0"/>
              </a:rPr>
              <a:t>ifj”kn</a:t>
            </a:r>
            <a:r>
              <a:rPr lang="en-US" sz="2600" dirty="0" smtClean="0">
                <a:latin typeface="Kruti Dev 016" pitchFamily="2" charset="0"/>
              </a:rPr>
              <a:t>~ </a:t>
            </a:r>
            <a:r>
              <a:rPr lang="en-US" sz="2600" dirty="0" err="1" smtClean="0">
                <a:latin typeface="Kruti Dev 016" pitchFamily="2" charset="0"/>
              </a:rPr>
              <a:t>vkxkeh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o”kZ</a:t>
            </a:r>
            <a:r>
              <a:rPr lang="en-US" sz="2600" dirty="0" smtClean="0">
                <a:latin typeface="Kruti Dev 016" pitchFamily="2" charset="0"/>
              </a:rPr>
              <a:t> 2018&amp;19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Hkh</a:t>
            </a:r>
            <a:r>
              <a:rPr lang="en-US" sz="2600" dirty="0" smtClean="0">
                <a:latin typeface="Kruti Dev 016" pitchFamily="2" charset="0"/>
              </a:rPr>
              <a:t> ,</a:t>
            </a:r>
            <a:r>
              <a:rPr lang="en-US" sz="2600" dirty="0" err="1" smtClean="0">
                <a:latin typeface="Kruti Dev 016" pitchFamily="2" charset="0"/>
              </a:rPr>
              <a:t>sls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dk;Zdze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lEiUu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djkus</a:t>
            </a:r>
            <a:r>
              <a:rPr lang="en-US" sz="2600" dirty="0" smtClean="0">
                <a:latin typeface="Kruti Dev 016" pitchFamily="2" charset="0"/>
              </a:rPr>
              <a:t> dh ;</a:t>
            </a:r>
            <a:r>
              <a:rPr lang="en-US" sz="2600" dirty="0" err="1" smtClean="0">
                <a:latin typeface="Kruti Dev 016" pitchFamily="2" charset="0"/>
              </a:rPr>
              <a:t>kstuk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fufeZr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jgh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ftleas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Qjojh</a:t>
            </a:r>
            <a:r>
              <a:rPr lang="en-US" sz="2600" dirty="0" smtClean="0">
                <a:latin typeface="Kruti Dev 016" pitchFamily="2" charset="0"/>
              </a:rPr>
              <a:t> 2019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,d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 </a:t>
            </a:r>
            <a:r>
              <a:rPr lang="en-US" sz="2600" dirty="0" err="1" smtClean="0">
                <a:latin typeface="Kruti Dev 016" pitchFamily="2" charset="0"/>
              </a:rPr>
              <a:t>lEesyu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fd;k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tkuk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izLrkfor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ftlesa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fo”k</a:t>
            </a:r>
            <a:r>
              <a:rPr lang="en-US" sz="2600" dirty="0" smtClean="0">
                <a:latin typeface="Kruti Dev 016" pitchFamily="2" charset="0"/>
              </a:rPr>
              <a:t>; **</a:t>
            </a:r>
            <a:r>
              <a:rPr lang="en-US" sz="2600" dirty="0" err="1" smtClean="0">
                <a:latin typeface="Kruti Dev 016" pitchFamily="2" charset="0"/>
              </a:rPr>
              <a:t>rLeS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Jh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xq:os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ue</a:t>
            </a:r>
            <a:r>
              <a:rPr lang="en-US" sz="2600" dirty="0" smtClean="0">
                <a:latin typeface="Kruti Dev 016" pitchFamily="2" charset="0"/>
              </a:rPr>
              <a:t>%** j[</a:t>
            </a:r>
            <a:r>
              <a:rPr lang="en-US" sz="2600" dirty="0" err="1" smtClean="0">
                <a:latin typeface="Kruti Dev 016" pitchFamily="2" charset="0"/>
              </a:rPr>
              <a:t>kk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tk;sxkA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dk;Zdze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</a:t>
            </a:r>
            <a:r>
              <a:rPr lang="en-US" sz="2600" dirty="0" err="1" smtClean="0">
                <a:latin typeface="Kruti Dev 016" pitchFamily="2" charset="0"/>
              </a:rPr>
              <a:t>ksa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vykok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lsokfuo`Rr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izk</a:t>
            </a:r>
            <a:r>
              <a:rPr lang="en-US" sz="2600" dirty="0" smtClean="0">
                <a:latin typeface="Kruti Dev 016" pitchFamily="2" charset="0"/>
              </a:rPr>
              <a:t>/;kid ,</a:t>
            </a:r>
            <a:r>
              <a:rPr lang="en-US" sz="2600" dirty="0" err="1" smtClean="0">
                <a:latin typeface="Kruti Dev 016" pitchFamily="2" charset="0"/>
              </a:rPr>
              <a:t>oa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dEkZpkfj;ksa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vkeaf</a:t>
            </a:r>
            <a:r>
              <a:rPr lang="en-US" sz="2600" dirty="0" smtClean="0">
                <a:latin typeface="Kruti Dev 016" pitchFamily="2" charset="0"/>
              </a:rPr>
              <a:t>=r </a:t>
            </a:r>
            <a:r>
              <a:rPr lang="en-US" sz="2600" dirty="0" err="1" smtClean="0">
                <a:latin typeface="Kruti Dev 016" pitchFamily="2" charset="0"/>
              </a:rPr>
              <a:t>fd;k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tkosxkA</a:t>
            </a:r>
            <a:endParaRPr lang="en-US" sz="2600" dirty="0" smtClean="0">
              <a:latin typeface="Kruti Dev 016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20- 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ekfld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leh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cSBd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%&amp;</a:t>
            </a:r>
          </a:p>
          <a:p>
            <a:pPr marL="5715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Kruti Dev 016" pitchFamily="2" charset="0"/>
              </a:rPr>
              <a:t>	</a:t>
            </a:r>
            <a:r>
              <a:rPr lang="en-US" sz="2600" dirty="0" err="1" smtClean="0">
                <a:latin typeface="Kruti Dev 016" pitchFamily="2" charset="0"/>
              </a:rPr>
              <a:t>egkfo|ky</a:t>
            </a:r>
            <a:r>
              <a:rPr lang="en-US" sz="2600" dirty="0" smtClean="0">
                <a:latin typeface="Kruti Dev 016" pitchFamily="2" charset="0"/>
              </a:rPr>
              <a:t>;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foHkkxh</a:t>
            </a:r>
            <a:r>
              <a:rPr lang="en-US" sz="2600" dirty="0" smtClean="0">
                <a:latin typeface="Kruti Dev 016" pitchFamily="2" charset="0"/>
              </a:rPr>
              <a:t>; </a:t>
            </a:r>
            <a:r>
              <a:rPr lang="en-US" sz="2600" dirty="0" err="1" smtClean="0">
                <a:latin typeface="Kruti Dev 016" pitchFamily="2" charset="0"/>
              </a:rPr>
              <a:t>Lrj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rFkk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egkfo|ky;hu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Lrj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fu;fer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leh</a:t>
            </a:r>
            <a:r>
              <a:rPr lang="en-US" sz="2600" dirty="0" smtClean="0">
                <a:latin typeface="Kruti Dev 016" pitchFamily="2" charset="0"/>
              </a:rPr>
              <a:t>{</a:t>
            </a:r>
            <a:r>
              <a:rPr lang="en-US" sz="2600" dirty="0" err="1" smtClean="0">
                <a:latin typeface="Kruti Dev 016" pitchFamily="2" charset="0"/>
              </a:rPr>
              <a:t>kk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cSBd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vk;ksftr</a:t>
            </a:r>
            <a:r>
              <a:rPr lang="en-US" sz="2600" dirty="0" smtClean="0">
                <a:latin typeface="Kruti Dev 016" pitchFamily="2" charset="0"/>
              </a:rPr>
              <a:t> dh </a:t>
            </a:r>
            <a:r>
              <a:rPr lang="en-US" sz="2600" dirty="0" err="1" smtClean="0">
                <a:latin typeface="Kruti Dev 016" pitchFamily="2" charset="0"/>
              </a:rPr>
              <a:t>tkrh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ftlesa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foxr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fd;s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x;s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dk;ksZ</a:t>
            </a:r>
            <a:r>
              <a:rPr lang="en-US" sz="2600" dirty="0" smtClean="0">
                <a:latin typeface="Kruti Dev 016" pitchFamily="2" charset="0"/>
              </a:rPr>
              <a:t> ,</a:t>
            </a:r>
            <a:r>
              <a:rPr lang="en-US" sz="2600" dirty="0" err="1" smtClean="0">
                <a:latin typeface="Kruti Dev 016" pitchFamily="2" charset="0"/>
              </a:rPr>
              <a:t>oa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Hkfo</a:t>
            </a:r>
            <a:r>
              <a:rPr lang="en-US" sz="2600" dirty="0" smtClean="0">
                <a:latin typeface="Kruti Dev 016" pitchFamily="2" charset="0"/>
              </a:rPr>
              <a:t>”; dh </a:t>
            </a:r>
            <a:r>
              <a:rPr lang="en-US" sz="2600" dirty="0" err="1" smtClean="0">
                <a:latin typeface="Kruti Dev 016" pitchFamily="2" charset="0"/>
              </a:rPr>
              <a:t>dk;Z</a:t>
            </a:r>
            <a:r>
              <a:rPr lang="en-US" sz="2600" dirty="0" smtClean="0">
                <a:latin typeface="Kruti Dev 016" pitchFamily="2" charset="0"/>
              </a:rPr>
              <a:t> ;</a:t>
            </a:r>
            <a:r>
              <a:rPr lang="en-US" sz="2600" dirty="0" err="1" smtClean="0">
                <a:latin typeface="Kruti Dev 016" pitchFamily="2" charset="0"/>
              </a:rPr>
              <a:t>kstukvksa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ppkZ</a:t>
            </a:r>
            <a:r>
              <a:rPr lang="en-US" sz="2600" dirty="0" smtClean="0">
                <a:latin typeface="Kruti Dev 016" pitchFamily="2" charset="0"/>
              </a:rPr>
              <a:t> dh </a:t>
            </a:r>
            <a:r>
              <a:rPr lang="en-US" sz="2600" dirty="0" err="1" smtClean="0">
                <a:latin typeface="Kruti Dev 016" pitchFamily="2" charset="0"/>
              </a:rPr>
              <a:t>tkrh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</a:p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21- 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HkwriwoZ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=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la?k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%&amp;</a:t>
            </a:r>
          </a:p>
          <a:p>
            <a:pPr marL="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Kruti Dev 016" pitchFamily="2" charset="0"/>
              </a:rPr>
              <a:t>	</a:t>
            </a:r>
            <a:r>
              <a:rPr lang="en-US" sz="2600" dirty="0" err="1" smtClean="0">
                <a:latin typeface="Kruti Dev 016" pitchFamily="2" charset="0"/>
              </a:rPr>
              <a:t>egkfo|ky</a:t>
            </a:r>
            <a:r>
              <a:rPr lang="en-US" sz="2600" dirty="0" smtClean="0">
                <a:latin typeface="Kruti Dev 016" pitchFamily="2" charset="0"/>
              </a:rPr>
              <a:t>;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 </a:t>
            </a:r>
            <a:r>
              <a:rPr lang="en-US" sz="2600" dirty="0" err="1" smtClean="0">
                <a:latin typeface="Kruti Dev 016" pitchFamily="2" charset="0"/>
              </a:rPr>
              <a:t>ifj”kn</a:t>
            </a:r>
            <a:r>
              <a:rPr lang="en-US" sz="2600" dirty="0" smtClean="0">
                <a:latin typeface="Kruti Dev 016" pitchFamily="2" charset="0"/>
              </a:rPr>
              <a:t>~ </a:t>
            </a:r>
            <a:r>
              <a:rPr lang="en-US" sz="2600" dirty="0" err="1" smtClean="0">
                <a:latin typeface="Kruti Dev 016" pitchFamily="2" charset="0"/>
              </a:rPr>
              <a:t>dk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xBu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Qjojh</a:t>
            </a:r>
            <a:r>
              <a:rPr lang="en-US" sz="2600" dirty="0" smtClean="0">
                <a:latin typeface="Kruti Dev 016" pitchFamily="2" charset="0"/>
              </a:rPr>
              <a:t> 2015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fd;k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tk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pqdk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ftldk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izFke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lQy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lEesyu</a:t>
            </a:r>
            <a:r>
              <a:rPr lang="en-US" sz="2600" dirty="0" smtClean="0">
                <a:latin typeface="Kruti Dev 016" pitchFamily="2" charset="0"/>
              </a:rPr>
              <a:t> 25-11-2015 </a:t>
            </a:r>
            <a:r>
              <a:rPr lang="en-US" sz="2600" dirty="0" err="1" smtClean="0">
                <a:latin typeface="Kruti Dev 016" pitchFamily="2" charset="0"/>
              </a:rPr>
              <a:t>dks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vk;ksftr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fd;k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x;k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lkFk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gh</a:t>
            </a:r>
            <a:r>
              <a:rPr lang="en-US" sz="2600" dirty="0" smtClean="0">
                <a:latin typeface="Kruti Dev 016" pitchFamily="2" charset="0"/>
              </a:rPr>
              <a:t> 15-02-2017 </a:t>
            </a:r>
            <a:r>
              <a:rPr lang="en-US" sz="2600" dirty="0" err="1" smtClean="0">
                <a:latin typeface="Kruti Dev 016" pitchFamily="2" charset="0"/>
              </a:rPr>
              <a:t>dks</a:t>
            </a:r>
            <a:r>
              <a:rPr lang="en-US" sz="2600" dirty="0" smtClean="0">
                <a:latin typeface="Kruti Dev 016" pitchFamily="2" charset="0"/>
              </a:rPr>
              <a:t> ,d </a:t>
            </a:r>
            <a:r>
              <a:rPr lang="en-US" sz="2600" dirty="0" err="1" smtClean="0">
                <a:latin typeface="Kruti Dev 016" pitchFamily="2" charset="0"/>
              </a:rPr>
              <a:t>LokLFk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f’kfoj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vk;kstu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fd;k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x;kA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vkxkeh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 </a:t>
            </a:r>
            <a:r>
              <a:rPr lang="en-US" sz="2600" dirty="0" err="1" smtClean="0">
                <a:latin typeface="Kruti Dev 016" pitchFamily="2" charset="0"/>
              </a:rPr>
              <a:t>lEesyu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Qjojh&amp;ekpZ</a:t>
            </a:r>
            <a:r>
              <a:rPr lang="en-US" sz="2600" dirty="0" smtClean="0">
                <a:latin typeface="Kruti Dev 016" pitchFamily="2" charset="0"/>
              </a:rPr>
              <a:t> 2019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izLrkfor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HkwriwoZ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Nk</a:t>
            </a:r>
            <a:r>
              <a:rPr lang="en-US" sz="2600" dirty="0" smtClean="0">
                <a:latin typeface="Kruti Dev 016" pitchFamily="2" charset="0"/>
              </a:rPr>
              <a:t>= </a:t>
            </a:r>
            <a:r>
              <a:rPr lang="en-US" sz="2600" dirty="0" err="1" smtClean="0">
                <a:latin typeface="Kruti Dev 016" pitchFamily="2" charset="0"/>
              </a:rPr>
              <a:t>ifj”kn</a:t>
            </a:r>
            <a:r>
              <a:rPr lang="en-US" sz="2600" dirty="0" smtClean="0">
                <a:latin typeface="Kruti Dev 016" pitchFamily="2" charset="0"/>
              </a:rPr>
              <a:t>~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iaft;u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gsrq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fu;e</a:t>
            </a:r>
            <a:r>
              <a:rPr lang="en-US" sz="2600" dirty="0" smtClean="0">
                <a:latin typeface="Kruti Dev 016" pitchFamily="2" charset="0"/>
              </a:rPr>
              <a:t> o </a:t>
            </a:r>
            <a:r>
              <a:rPr lang="en-US" sz="2600" dirty="0" err="1" smtClean="0">
                <a:latin typeface="Kruti Dev 016" pitchFamily="2" charset="0"/>
              </a:rPr>
              <a:t>mifu;e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rS;kj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dj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lfefr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voyksdu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gsrq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izsf”kr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fd;s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tk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pqds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endParaRPr lang="en-US" sz="2600" dirty="0" smtClean="0">
              <a:latin typeface="Kruti Dev 016" pitchFamily="2" charset="0"/>
            </a:endParaRPr>
          </a:p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22-  </a:t>
            </a:r>
            <a:r>
              <a:rPr lang="en-US" sz="2400" dirty="0" smtClean="0"/>
              <a:t>Tally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</a:p>
          <a:p>
            <a:pPr marL="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Kruti Dev 016" pitchFamily="2" charset="0"/>
              </a:rPr>
              <a:t>	l= 2016&amp;17 rd dh </a:t>
            </a:r>
            <a:r>
              <a:rPr lang="en-US" sz="2600" dirty="0" err="1" smtClean="0">
                <a:latin typeface="Kruti Dev 016" pitchFamily="2" charset="0"/>
              </a:rPr>
              <a:t>dS’kcqd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iw.kZ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r>
              <a:rPr lang="en-US" sz="2600" dirty="0" smtClean="0">
                <a:latin typeface="Kruti Dev 016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23- 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f’k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{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kd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dY;k.k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dks”k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%&amp;</a:t>
            </a:r>
          </a:p>
          <a:p>
            <a:pPr marL="5715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Kruti Dev 016" pitchFamily="2" charset="0"/>
              </a:rPr>
              <a:t>	</a:t>
            </a:r>
            <a:r>
              <a:rPr lang="en-US" sz="2600" dirty="0" err="1" smtClean="0">
                <a:latin typeface="Kruti Dev 016" pitchFamily="2" charset="0"/>
              </a:rPr>
              <a:t>orZeku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bl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dks”k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tek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dqy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jkf’k</a:t>
            </a:r>
            <a:r>
              <a:rPr lang="en-US" sz="2600" dirty="0" smtClean="0">
                <a:latin typeface="Kruti Dev 016" pitchFamily="2" charset="0"/>
              </a:rPr>
              <a:t> : 25]56]180 @&amp;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endParaRPr lang="en-US" sz="2600" dirty="0" smtClean="0">
              <a:latin typeface="Kruti Dev 016" pitchFamily="2" charset="0"/>
            </a:endParaRPr>
          </a:p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24- 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egRoiw.kZ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2600" b="1" dirty="0" err="1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nLrkost</a:t>
            </a:r>
            <a:r>
              <a:rPr lang="en-US" sz="2600" b="1" dirty="0" smtClean="0">
                <a:latin typeface="Kruti Dev 016" pitchFamily="2" charset="0"/>
                <a:ea typeface="Calibri" panose="020F0502020204030204" pitchFamily="34" charset="0"/>
                <a:cs typeface="Mangal" panose="02040503050203030202" pitchFamily="18" charset="0"/>
              </a:rPr>
              <a:t> %&amp;</a:t>
            </a:r>
          </a:p>
          <a:p>
            <a:pPr marL="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Kruti Dev 016" pitchFamily="2" charset="0"/>
              </a:rPr>
              <a:t>	</a:t>
            </a:r>
            <a:r>
              <a:rPr lang="en-US" sz="2600" dirty="0" err="1" smtClean="0">
                <a:latin typeface="Kruti Dev 016" pitchFamily="2" charset="0"/>
              </a:rPr>
              <a:t>egkfo|ky</a:t>
            </a:r>
            <a:r>
              <a:rPr lang="en-US" sz="2600" dirty="0" smtClean="0">
                <a:latin typeface="Kruti Dev 016" pitchFamily="2" charset="0"/>
              </a:rPr>
              <a:t>; </a:t>
            </a:r>
            <a:r>
              <a:rPr lang="en-US" sz="2600" dirty="0" err="1" smtClean="0">
                <a:latin typeface="Kruti Dev 016" pitchFamily="2" charset="0"/>
              </a:rPr>
              <a:t>esa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ewy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nLrkostksa</a:t>
            </a:r>
            <a:r>
              <a:rPr lang="en-US" sz="2600" dirty="0" smtClean="0">
                <a:latin typeface="Kruti Dev 016" pitchFamily="2" charset="0"/>
              </a:rPr>
              <a:t> dh </a:t>
            </a:r>
            <a:r>
              <a:rPr lang="en-US" sz="2600" dirty="0" err="1" smtClean="0">
                <a:latin typeface="Kruti Dev 016" pitchFamily="2" charset="0"/>
              </a:rPr>
              <a:t>tkudkjh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miyC</a:t>
            </a:r>
            <a:r>
              <a:rPr lang="en-US" sz="2600" dirty="0" smtClean="0">
                <a:latin typeface="Kruti Dev 016" pitchFamily="2" charset="0"/>
              </a:rPr>
              <a:t>/k </a:t>
            </a:r>
            <a:r>
              <a:rPr lang="en-US" sz="2600" dirty="0" err="1" smtClean="0">
                <a:latin typeface="Kruti Dev 016" pitchFamily="2" charset="0"/>
              </a:rPr>
              <a:t>ugha</a:t>
            </a:r>
            <a:r>
              <a:rPr lang="en-US" sz="2600" dirty="0" smtClean="0">
                <a:latin typeface="Kruti Dev 016" pitchFamily="2" charset="0"/>
              </a:rPr>
              <a:t> </a:t>
            </a:r>
            <a:r>
              <a:rPr lang="en-US" sz="2600" dirty="0" err="1" smtClean="0">
                <a:latin typeface="Kruti Dev 016" pitchFamily="2" charset="0"/>
              </a:rPr>
              <a:t>gSA</a:t>
            </a:r>
            <a:endParaRPr lang="en-US" sz="2600" dirty="0" smtClean="0">
              <a:latin typeface="Kruti Dev 016" pitchFamily="2" charset="0"/>
            </a:endParaRPr>
          </a:p>
          <a:p>
            <a:pPr marL="571500" indent="-571500" algn="just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 smtClean="0">
              <a:latin typeface="Kruti Dev 016" pitchFamily="2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1295400" y="2971800"/>
            <a:ext cx="6553200" cy="2971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14500" y="3257550"/>
            <a:ext cx="57531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5000" dirty="0">
                <a:latin typeface="Kruti Dev 165" pitchFamily="2" charset="0"/>
                <a:ea typeface="Calibri" pitchFamily="34" charset="0"/>
                <a:cs typeface="Mangal" pitchFamily="18" charset="0"/>
              </a:rPr>
              <a:t>/</a:t>
            </a:r>
            <a:r>
              <a:rPr lang="en-US" altLang="en-US" sz="15000" dirty="0" err="1">
                <a:latin typeface="Kruti Dev 165" pitchFamily="2" charset="0"/>
                <a:ea typeface="Calibri" pitchFamily="34" charset="0"/>
                <a:cs typeface="Mangal" pitchFamily="18" charset="0"/>
              </a:rPr>
              <a:t>kU;okn</a:t>
            </a:r>
            <a:endParaRPr lang="en-US" altLang="en-US" sz="15000" dirty="0">
              <a:latin typeface="Kruti Dev 165" pitchFamily="2" charset="0"/>
              <a:ea typeface="Calibri" pitchFamily="34" charset="0"/>
              <a:cs typeface="Manga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rincipal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35052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2514600" y="5334000"/>
            <a:ext cx="4114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Kruti Dev 165" pitchFamily="2" charset="0"/>
              </a:rPr>
              <a:t>MkW- lquhy ikBd</a:t>
            </a:r>
          </a:p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Kruti Dev 165" pitchFamily="2" charset="0"/>
              </a:rPr>
              <a:t>izHkkjh izkpk;Z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 txBox="1">
            <a:spLocks/>
          </p:cNvSpPr>
          <p:nvPr/>
        </p:nvSpPr>
        <p:spPr bwMode="auto">
          <a:xfrm>
            <a:off x="381000" y="4648200"/>
            <a:ext cx="8229600" cy="11430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8000">
                <a:solidFill>
                  <a:schemeClr val="bg1"/>
                </a:solidFill>
                <a:latin typeface="Kruti Dev 010" pitchFamily="2" charset="0"/>
                <a:cs typeface="Kokila" pitchFamily="34" charset="0"/>
              </a:rPr>
              <a:t>“kS{kf.kd Hkou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hi-IN" altLang="en-US" sz="8000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अवस्थति</a:t>
            </a:r>
            <a:endParaRPr lang="en-US" altLang="en-US" sz="8000" dirty="0" smtClean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solidFill>
            <a:srgbClr val="000F2E"/>
          </a:solidFill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hi-IN" altLang="en-US" sz="3600" dirty="0" smtClean="0">
                <a:solidFill>
                  <a:srgbClr val="0000FF"/>
                </a:solidFill>
              </a:rPr>
              <a:t>	</a:t>
            </a:r>
            <a:r>
              <a:rPr lang="hi-IN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महाविद्यालय शहर के ह्रदय स्थल जीवाजी गंज लश्कर में स्थित </a:t>
            </a:r>
            <a:r>
              <a:rPr lang="hi-IN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है</a:t>
            </a:r>
            <a:r>
              <a:rPr lang="en-US" altLang="en-US" sz="5400" dirty="0" smtClean="0">
                <a:solidFill>
                  <a:schemeClr val="bg1"/>
                </a:solidFill>
                <a:latin typeface="Kruti Dev 010" pitchFamily="2" charset="0"/>
                <a:cs typeface="Kokila" pitchFamily="34" charset="0"/>
              </a:rPr>
              <a:t>A</a:t>
            </a:r>
            <a:r>
              <a:rPr lang="hi-IN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hi-IN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इसकी ग्वालियर रेल्वे स्टेशन एवम बस स्टैंड से दूरी लगभग 5 </a:t>
            </a:r>
            <a:r>
              <a:rPr lang="en-US" altLang="en-US" sz="5400" dirty="0" err="1" smtClean="0">
                <a:solidFill>
                  <a:schemeClr val="bg1"/>
                </a:solidFill>
                <a:latin typeface="Kruti Dev 010" pitchFamily="2" charset="0"/>
                <a:cs typeface="Kokila" pitchFamily="34" charset="0"/>
              </a:rPr>
              <a:t>fd</a:t>
            </a:r>
            <a:r>
              <a:rPr lang="en-US" altLang="en-US" sz="5400" dirty="0" smtClean="0">
                <a:solidFill>
                  <a:schemeClr val="bg1"/>
                </a:solidFill>
                <a:latin typeface="Kruti Dev 010" pitchFamily="2" charset="0"/>
                <a:cs typeface="Kokila" pitchFamily="34" charset="0"/>
              </a:rPr>
              <a:t>-eh-</a:t>
            </a:r>
            <a:r>
              <a:rPr lang="en-US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hi-IN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तथा मुख्य बाजार महाराज बाड़ा से दूरी महज 1.5 </a:t>
            </a:r>
            <a:r>
              <a:rPr lang="en-US" altLang="en-US" sz="5400" dirty="0" err="1" smtClean="0">
                <a:solidFill>
                  <a:schemeClr val="bg1"/>
                </a:solidFill>
                <a:latin typeface="Kruti Dev 010" pitchFamily="2" charset="0"/>
                <a:cs typeface="Kokila" pitchFamily="34" charset="0"/>
              </a:rPr>
              <a:t>fd</a:t>
            </a:r>
            <a:r>
              <a:rPr lang="en-US" altLang="en-US" sz="5400" dirty="0" smtClean="0">
                <a:solidFill>
                  <a:schemeClr val="bg1"/>
                </a:solidFill>
                <a:latin typeface="Kruti Dev 010" pitchFamily="2" charset="0"/>
                <a:cs typeface="Kokila" pitchFamily="34" charset="0"/>
              </a:rPr>
              <a:t>-eh- </a:t>
            </a:r>
            <a:r>
              <a:rPr lang="hi-IN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है </a:t>
            </a:r>
            <a:r>
              <a:rPr lang="en-US" altLang="en-US" sz="5400" dirty="0" smtClean="0">
                <a:solidFill>
                  <a:schemeClr val="bg1"/>
                </a:solidFill>
                <a:latin typeface="Kruti Dev 010" pitchFamily="2" charset="0"/>
                <a:cs typeface="Kokila" pitchFamily="34" charset="0"/>
              </a:rPr>
              <a:t>A</a:t>
            </a:r>
            <a:r>
              <a:rPr lang="hi-IN" altLang="en-US" sz="5400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   </a:t>
            </a:r>
            <a:endParaRPr lang="en-US" altLang="en-US" sz="3600" dirty="0" smtClean="0">
              <a:solidFill>
                <a:schemeClr val="bg1"/>
              </a:solidFill>
              <a:latin typeface="Kokila" pitchFamily="34" charset="0"/>
              <a:cs typeface="Kokil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88" y="457200"/>
            <a:ext cx="8229600" cy="1143000"/>
          </a:xfrm>
          <a:solidFill>
            <a:srgbClr val="C000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i-IN" sz="8000" dirty="0" smtClean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महाविद्यालय परिसर</a:t>
            </a:r>
            <a:r>
              <a:rPr lang="hi-IN" sz="6600" dirty="0" smtClean="0">
                <a:solidFill>
                  <a:schemeClr val="bg1"/>
                </a:solidFill>
              </a:rPr>
              <a:t> 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8768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hi-IN" altLang="en-US" sz="3600" dirty="0" smtClean="0">
                <a:solidFill>
                  <a:srgbClr val="0000FF"/>
                </a:solidFill>
              </a:rPr>
              <a:t>	</a:t>
            </a:r>
            <a:endParaRPr lang="en-US" altLang="en-US" sz="3600" dirty="0" smtClean="0">
              <a:solidFill>
                <a:srgbClr val="0000FF"/>
              </a:solidFill>
            </a:endParaRPr>
          </a:p>
          <a:p>
            <a:pPr algn="just" eaLnBrk="1" hangingPunct="1">
              <a:buFont typeface="Arial" charset="0"/>
              <a:buNone/>
            </a:pPr>
            <a:r>
              <a:rPr lang="hi-IN" altLang="en-US" sz="5400" dirty="0" smtClean="0">
                <a:solidFill>
                  <a:srgbClr val="0000FF"/>
                </a:solidFill>
                <a:latin typeface="Kokila" pitchFamily="34" charset="0"/>
                <a:cs typeface="Kokila" pitchFamily="34" charset="0"/>
              </a:rPr>
              <a:t>महाविद्यालय वालदे भवन जीवाजी गंज मे 10000 वर्ग मीटर के विशाल परिक्षेत्र में फैला हुआ है तथा चार दिवारी द्वारा चारों ओर से पूर्णतः सुरक्षित है </a:t>
            </a:r>
            <a:r>
              <a:rPr lang="en-US" altLang="en-US" sz="5400" dirty="0" smtClean="0">
                <a:solidFill>
                  <a:srgbClr val="0000FF"/>
                </a:solidFill>
                <a:latin typeface="Kruti Dev 010" pitchFamily="2" charset="0"/>
                <a:cs typeface="Kokila" pitchFamily="34" charset="0"/>
              </a:rPr>
              <a:t>A</a:t>
            </a:r>
            <a:endParaRPr lang="hi-IN" altLang="en-US" sz="5400" dirty="0" smtClean="0">
              <a:solidFill>
                <a:srgbClr val="0000FF"/>
              </a:solidFill>
              <a:latin typeface="Kokila" pitchFamily="34" charset="0"/>
              <a:cs typeface="Kokila" pitchFamily="34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3204</Words>
  <Application>Microsoft Office PowerPoint</Application>
  <PresentationFormat>On-screen Show (4:3)</PresentationFormat>
  <Paragraphs>572</Paragraphs>
  <Slides>59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Worksheet</vt:lpstr>
      <vt:lpstr>Slide 1</vt:lpstr>
      <vt:lpstr>Slide 2</vt:lpstr>
      <vt:lpstr>Slide 3</vt:lpstr>
      <vt:lpstr>laLFkkid</vt:lpstr>
      <vt:lpstr>Slide 5</vt:lpstr>
      <vt:lpstr>Slide 6</vt:lpstr>
      <vt:lpstr>Slide 7</vt:lpstr>
      <vt:lpstr>अवस्थति</vt:lpstr>
      <vt:lpstr>महाविद्यालय परिसर </vt:lpstr>
      <vt:lpstr>डॉ दिवेकर सभागार</vt:lpstr>
      <vt:lpstr>lkekU; tkudkjh</vt:lpstr>
      <vt:lpstr>लक्ष्य एवं उद्देश्य</vt:lpstr>
      <vt:lpstr>lapkfyr ikB~;Øe</vt:lpstr>
      <vt:lpstr>Slide 14</vt:lpstr>
      <vt:lpstr>Slide 15</vt:lpstr>
      <vt:lpstr>‘kS{kf.kd LVkQ</vt:lpstr>
      <vt:lpstr>Slide 17</vt:lpstr>
      <vt:lpstr>Slide 18</vt:lpstr>
      <vt:lpstr>Slide 19</vt:lpstr>
      <vt:lpstr>Slide 20</vt:lpstr>
      <vt:lpstr>'kqYd fooj.k</vt:lpstr>
      <vt:lpstr>Slide 22</vt:lpstr>
      <vt:lpstr>Slide 23</vt:lpstr>
      <vt:lpstr>Slide 24</vt:lpstr>
      <vt:lpstr>izk.kh “kkL= foHkkx</vt:lpstr>
      <vt:lpstr>Slide 26</vt:lpstr>
      <vt:lpstr>jlk;u “kkL= iz;ksx”kkyk</vt:lpstr>
      <vt:lpstr>ouLifr “kkL= iz;ksx”kkyk</vt:lpstr>
      <vt:lpstr>jlk;u “kkL= iz;ksx”kkyk</vt:lpstr>
      <vt:lpstr>Slide 30</vt:lpstr>
      <vt:lpstr>Slide 31</vt:lpstr>
      <vt:lpstr>ikB~;sRrj xfrfof/k;ka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PGV</dc:creator>
  <cp:lastModifiedBy>PGV</cp:lastModifiedBy>
  <cp:revision>148</cp:revision>
  <dcterms:created xsi:type="dcterms:W3CDTF">2014-02-06T10:22:58Z</dcterms:created>
  <dcterms:modified xsi:type="dcterms:W3CDTF">2018-03-28T09:03:37Z</dcterms:modified>
</cp:coreProperties>
</file>